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47"/>
  </p:notesMasterIdLst>
  <p:sldIdLst>
    <p:sldId id="256" r:id="rId2"/>
    <p:sldId id="259" r:id="rId3"/>
    <p:sldId id="261" r:id="rId4"/>
    <p:sldId id="269" r:id="rId5"/>
    <p:sldId id="286" r:id="rId6"/>
    <p:sldId id="257" r:id="rId7"/>
    <p:sldId id="287" r:id="rId8"/>
    <p:sldId id="288" r:id="rId9"/>
    <p:sldId id="293" r:id="rId10"/>
    <p:sldId id="290" r:id="rId11"/>
    <p:sldId id="291" r:id="rId12"/>
    <p:sldId id="292" r:id="rId13"/>
    <p:sldId id="294" r:id="rId14"/>
    <p:sldId id="264" r:id="rId15"/>
    <p:sldId id="295" r:id="rId16"/>
    <p:sldId id="296" r:id="rId17"/>
    <p:sldId id="297" r:id="rId18"/>
    <p:sldId id="298" r:id="rId19"/>
    <p:sldId id="299" r:id="rId20"/>
    <p:sldId id="300" r:id="rId21"/>
    <p:sldId id="301" r:id="rId22"/>
    <p:sldId id="258" r:id="rId23"/>
    <p:sldId id="260" r:id="rId24"/>
    <p:sldId id="262" r:id="rId25"/>
    <p:sldId id="263" r:id="rId26"/>
    <p:sldId id="265" r:id="rId27"/>
    <p:sldId id="266" r:id="rId28"/>
    <p:sldId id="267" r:id="rId29"/>
    <p:sldId id="268" r:id="rId30"/>
    <p:sldId id="270" r:id="rId31"/>
    <p:sldId id="271" r:id="rId32"/>
    <p:sldId id="272" r:id="rId33"/>
    <p:sldId id="273" r:id="rId34"/>
    <p:sldId id="274" r:id="rId35"/>
    <p:sldId id="275" r:id="rId36"/>
    <p:sldId id="276" r:id="rId37"/>
    <p:sldId id="277" r:id="rId38"/>
    <p:sldId id="278" r:id="rId39"/>
    <p:sldId id="279" r:id="rId40"/>
    <p:sldId id="280" r:id="rId41"/>
    <p:sldId id="281" r:id="rId42"/>
    <p:sldId id="282" r:id="rId43"/>
    <p:sldId id="283" r:id="rId44"/>
    <p:sldId id="284" r:id="rId45"/>
    <p:sldId id="285" r:id="rId46"/>
  </p:sldIdLst>
  <p:sldSz cx="9144000" cy="5143500" type="screen16x9"/>
  <p:notesSz cx="6858000" cy="9144000"/>
  <p:embeddedFontLst>
    <p:embeddedFont>
      <p:font typeface="Calibri" panose="020F0502020204030204" pitchFamily="34" charset="0"/>
      <p:regular r:id="rId48"/>
      <p:bold r:id="rId49"/>
      <p:italic r:id="rId50"/>
      <p:boldItalic r:id="rId51"/>
    </p:embeddedFont>
    <p:embeddedFont>
      <p:font typeface="Georgia" panose="02040502050405020303" pitchFamily="18" charset="0"/>
      <p:regular r:id="rId52"/>
      <p:bold r:id="rId53"/>
      <p:italic r:id="rId54"/>
      <p:boldItalic r:id="rId55"/>
    </p:embeddedFont>
    <p:embeddedFont>
      <p:font typeface="Nunito Sans" pitchFamily="2" charset="77"/>
      <p:regular r:id="rId56"/>
      <p:bold r:id="rId57"/>
      <p:italic r:id="rId58"/>
      <p:boldItalic r:id="rId59"/>
    </p:embeddedFont>
    <p:embeddedFont>
      <p:font typeface="Rockwell Extra Bold" panose="02060603020205020403" pitchFamily="18" charset="77"/>
      <p:bold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EEA617"/>
    <a:srgbClr val="4E86FF"/>
    <a:srgbClr val="FFF3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D39A4B-00D6-4AC0-9E90-7EA99DF1EF4F}">
  <a:tblStyle styleId="{F2D39A4B-00D6-4AC0-9E90-7EA99DF1EF4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82"/>
    <p:restoredTop sz="94698"/>
  </p:normalViewPr>
  <p:slideViewPr>
    <p:cSldViewPr snapToGrid="0" snapToObjects="1">
      <p:cViewPr varScale="1">
        <p:scale>
          <a:sx n="133" d="100"/>
          <a:sy n="133" d="100"/>
        </p:scale>
        <p:origin x="384" y="184"/>
      </p:cViewPr>
      <p:guideLst/>
    </p:cSldViewPr>
  </p:slideViewPr>
  <p:outlineViewPr>
    <p:cViewPr>
      <p:scale>
        <a:sx n="33" d="100"/>
        <a:sy n="33" d="100"/>
      </p:scale>
      <p:origin x="0" y="-349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font" Target="fonts/font3.fntdata"/><Relationship Id="rId55" Type="http://schemas.openxmlformats.org/officeDocument/2006/relationships/font" Target="fonts/font8.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6.fntdata"/><Relationship Id="rId58" Type="http://schemas.openxmlformats.org/officeDocument/2006/relationships/font" Target="fonts/font11.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1.fntdata"/><Relationship Id="rId56" Type="http://schemas.openxmlformats.org/officeDocument/2006/relationships/font" Target="fonts/font9.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4.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2.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7.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2.fntdata"/><Relationship Id="rId57" Type="http://schemas.openxmlformats.org/officeDocument/2006/relationships/font" Target="fonts/font10.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5.fntdata"/><Relationship Id="rId60"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2596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16469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1584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835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1890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7348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9988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96026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6571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c8d0b7f6e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c8d0b7f6e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8279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6702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c8d0b7f6e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c8d0b7f6e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c8d0b7f6e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c8d0b7f6e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034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630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624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6303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a:spcBef>
                <a:spcPts val="0"/>
              </a:spcBef>
              <a:spcAft>
                <a:spcPts val="0"/>
              </a:spcAft>
              <a:buClr>
                <a:srgbClr val="F67031"/>
              </a:buClr>
              <a:buSzPts val="3000"/>
              <a:buNone/>
              <a:defRPr sz="3000" b="1">
                <a:solidFill>
                  <a:srgbClr val="F67031"/>
                </a:solidFill>
              </a:defRPr>
            </a:lvl1pPr>
            <a:lvl2pPr lvl="1">
              <a:spcBef>
                <a:spcPts val="0"/>
              </a:spcBef>
              <a:spcAft>
                <a:spcPts val="0"/>
              </a:spcAft>
              <a:buClr>
                <a:srgbClr val="F67031"/>
              </a:buClr>
              <a:buSzPts val="3000"/>
              <a:buNone/>
              <a:defRPr sz="3000" b="1">
                <a:solidFill>
                  <a:srgbClr val="F67031"/>
                </a:solidFill>
              </a:defRPr>
            </a:lvl2pPr>
            <a:lvl3pPr lvl="2">
              <a:spcBef>
                <a:spcPts val="0"/>
              </a:spcBef>
              <a:spcAft>
                <a:spcPts val="0"/>
              </a:spcAft>
              <a:buClr>
                <a:srgbClr val="F67031"/>
              </a:buClr>
              <a:buSzPts val="3000"/>
              <a:buNone/>
              <a:defRPr sz="3000" b="1">
                <a:solidFill>
                  <a:srgbClr val="F67031"/>
                </a:solidFill>
              </a:defRPr>
            </a:lvl3pPr>
            <a:lvl4pPr lvl="3">
              <a:spcBef>
                <a:spcPts val="0"/>
              </a:spcBef>
              <a:spcAft>
                <a:spcPts val="0"/>
              </a:spcAft>
              <a:buClr>
                <a:srgbClr val="F67031"/>
              </a:buClr>
              <a:buSzPts val="3000"/>
              <a:buNone/>
              <a:defRPr sz="3000" b="1">
                <a:solidFill>
                  <a:srgbClr val="F67031"/>
                </a:solidFill>
              </a:defRPr>
            </a:lvl4pPr>
            <a:lvl5pPr lvl="4">
              <a:spcBef>
                <a:spcPts val="0"/>
              </a:spcBef>
              <a:spcAft>
                <a:spcPts val="0"/>
              </a:spcAft>
              <a:buClr>
                <a:srgbClr val="F67031"/>
              </a:buClr>
              <a:buSzPts val="3000"/>
              <a:buNone/>
              <a:defRPr sz="3000" b="1">
                <a:solidFill>
                  <a:srgbClr val="F67031"/>
                </a:solidFill>
              </a:defRPr>
            </a:lvl5pPr>
            <a:lvl6pPr lvl="5">
              <a:spcBef>
                <a:spcPts val="0"/>
              </a:spcBef>
              <a:spcAft>
                <a:spcPts val="0"/>
              </a:spcAft>
              <a:buClr>
                <a:srgbClr val="F67031"/>
              </a:buClr>
              <a:buSzPts val="3000"/>
              <a:buNone/>
              <a:defRPr sz="3000" b="1">
                <a:solidFill>
                  <a:srgbClr val="F67031"/>
                </a:solidFill>
              </a:defRPr>
            </a:lvl6pPr>
            <a:lvl7pPr lvl="6">
              <a:spcBef>
                <a:spcPts val="0"/>
              </a:spcBef>
              <a:spcAft>
                <a:spcPts val="0"/>
              </a:spcAft>
              <a:buClr>
                <a:srgbClr val="F67031"/>
              </a:buClr>
              <a:buSzPts val="3000"/>
              <a:buNone/>
              <a:defRPr sz="3000" b="1">
                <a:solidFill>
                  <a:srgbClr val="F67031"/>
                </a:solidFill>
              </a:defRPr>
            </a:lvl7pPr>
            <a:lvl8pPr lvl="7">
              <a:spcBef>
                <a:spcPts val="0"/>
              </a:spcBef>
              <a:spcAft>
                <a:spcPts val="0"/>
              </a:spcAft>
              <a:buClr>
                <a:srgbClr val="F67031"/>
              </a:buClr>
              <a:buSzPts val="3000"/>
              <a:buNone/>
              <a:defRPr sz="3000" b="1">
                <a:solidFill>
                  <a:srgbClr val="F67031"/>
                </a:solidFill>
              </a:defRPr>
            </a:lvl8pPr>
            <a:lvl9pPr lvl="8">
              <a:spcBef>
                <a:spcPts val="0"/>
              </a:spcBef>
              <a:spcAft>
                <a:spcPts val="0"/>
              </a:spcAft>
              <a:buClr>
                <a:srgbClr val="F67031"/>
              </a:buClr>
              <a:buSzPts val="3000"/>
              <a:buNone/>
              <a:defRPr sz="3000" b="1">
                <a:solidFill>
                  <a:srgbClr val="F67031"/>
                </a:solidFill>
              </a:defRPr>
            </a:lvl9pPr>
          </a:lstStyle>
          <a:p>
            <a:endParaRPr/>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69" name="Google Shape;69;p11"/>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Google Shape;70;p11"/>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Google Shape;71;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72"/>
        <p:cNvGrpSpPr/>
        <p:nvPr/>
      </p:nvGrpSpPr>
      <p:grpSpPr>
        <a:xfrm>
          <a:off x="0" y="0"/>
          <a:ext cx="0" cy="0"/>
          <a:chOff x="0" y="0"/>
          <a:chExt cx="0" cy="0"/>
        </a:xfrm>
      </p:grpSpPr>
      <p:sp>
        <p:nvSpPr>
          <p:cNvPr id="73" name="Google Shape;7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4" name="Google Shape;74;p12"/>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76" name="Google Shape;76;p12"/>
          <p:cNvSpPr txBox="1">
            <a:spLocks noGrp="1"/>
          </p:cNvSpPr>
          <p:nvPr>
            <p:ph type="body" idx="1"/>
          </p:nvPr>
        </p:nvSpPr>
        <p:spPr>
          <a:xfrm>
            <a:off x="3069325"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7" name="Google Shape;77;p12"/>
          <p:cNvSpPr txBox="1">
            <a:spLocks noGrp="1"/>
          </p:cNvSpPr>
          <p:nvPr>
            <p:ph type="body" idx="2"/>
          </p:nvPr>
        </p:nvSpPr>
        <p:spPr>
          <a:xfrm>
            <a:off x="495100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8" name="Google Shape;78;p12"/>
          <p:cNvSpPr txBox="1">
            <a:spLocks noGrp="1"/>
          </p:cNvSpPr>
          <p:nvPr>
            <p:ph type="body" idx="3"/>
          </p:nvPr>
        </p:nvSpPr>
        <p:spPr>
          <a:xfrm>
            <a:off x="683268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9" name="Google Shape;79;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84" name="Google Shape;84;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Google Shape;86;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 name="Google Shape;16;p3"/>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7" name="Google Shape;17;p3"/>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18" name="Google Shape;1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TITLE_1_2">
    <p:spTree>
      <p:nvGrpSpPr>
        <p:cNvPr id="1"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subTitle" idx="1"/>
          </p:nvPr>
        </p:nvSpPr>
        <p:spPr>
          <a:xfrm>
            <a:off x="646550" y="1989500"/>
            <a:ext cx="3246900" cy="212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22" name="Google Shape;22;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 name="Google Shape;24;p4"/>
          <p:cNvSpPr txBox="1">
            <a:spLocks noGrp="1"/>
          </p:cNvSpPr>
          <p:nvPr>
            <p:ph type="body" idx="2"/>
          </p:nvPr>
        </p:nvSpPr>
        <p:spPr>
          <a:xfrm>
            <a:off x="5130225" y="1016000"/>
            <a:ext cx="3470700" cy="3099900"/>
          </a:xfrm>
          <a:prstGeom prst="rect">
            <a:avLst/>
          </a:prstGeom>
        </p:spPr>
        <p:txBody>
          <a:bodyPr spcFirstLastPara="1" wrap="square" lIns="91425" tIns="91425" rIns="91425" bIns="91425" anchor="t" anchorCtr="0"/>
          <a:lstStyle>
            <a:lvl1pPr marL="457200" lvl="0" indent="-342900" rtl="0">
              <a:spcBef>
                <a:spcPts val="0"/>
              </a:spcBef>
              <a:spcAft>
                <a:spcPts val="0"/>
              </a:spcAft>
              <a:buClr>
                <a:srgbClr val="F67031"/>
              </a:buClr>
              <a:buSzPts val="1800"/>
              <a:buAutoNum type="arabicPeriod"/>
              <a:defRPr sz="1800"/>
            </a:lvl1pPr>
            <a:lvl2pPr marL="914400" lvl="1" indent="-317500" rtl="0">
              <a:spcBef>
                <a:spcPts val="1000"/>
              </a:spcBef>
              <a:spcAft>
                <a:spcPts val="0"/>
              </a:spcAft>
              <a:buSzPts val="1400"/>
              <a:buAutoNum type="alphaLcPeriod"/>
              <a:defRPr>
                <a:solidFill>
                  <a:srgbClr val="999999"/>
                </a:solidFill>
              </a:defRPr>
            </a:lvl2pPr>
            <a:lvl3pPr marL="1371600" lvl="2" indent="-317500" rtl="0">
              <a:spcBef>
                <a:spcPts val="1000"/>
              </a:spcBef>
              <a:spcAft>
                <a:spcPts val="0"/>
              </a:spcAft>
              <a:buSzPts val="1400"/>
              <a:buAutoNum type="romanLcPeriod"/>
              <a:defRPr>
                <a:solidFill>
                  <a:srgbClr val="999999"/>
                </a:solidFill>
              </a:defRPr>
            </a:lvl3pPr>
            <a:lvl4pPr marL="1828800" lvl="3" indent="-317500" rtl="0">
              <a:spcBef>
                <a:spcPts val="1000"/>
              </a:spcBef>
              <a:spcAft>
                <a:spcPts val="0"/>
              </a:spcAft>
              <a:buSzPts val="1400"/>
              <a:buAutoNum type="arabicPeriod"/>
              <a:defRPr>
                <a:solidFill>
                  <a:srgbClr val="999999"/>
                </a:solidFill>
              </a:defRPr>
            </a:lvl4pPr>
            <a:lvl5pPr marL="2286000" lvl="4" indent="-317500" rtl="0">
              <a:spcBef>
                <a:spcPts val="1000"/>
              </a:spcBef>
              <a:spcAft>
                <a:spcPts val="0"/>
              </a:spcAft>
              <a:buClr>
                <a:srgbClr val="999999"/>
              </a:buClr>
              <a:buSzPts val="1400"/>
              <a:buAutoNum type="alphaLcPeriod"/>
              <a:defRPr>
                <a:solidFill>
                  <a:srgbClr val="999999"/>
                </a:solidFill>
              </a:defRPr>
            </a:lvl5pPr>
            <a:lvl6pPr marL="2743200" lvl="5" indent="-317500" rtl="0">
              <a:spcBef>
                <a:spcPts val="1000"/>
              </a:spcBef>
              <a:spcAft>
                <a:spcPts val="0"/>
              </a:spcAft>
              <a:buClr>
                <a:srgbClr val="999999"/>
              </a:buClr>
              <a:buSzPts val="1400"/>
              <a:buAutoNum type="romanLcPeriod"/>
              <a:defRPr>
                <a:solidFill>
                  <a:srgbClr val="999999"/>
                </a:solidFill>
              </a:defRPr>
            </a:lvl6pPr>
            <a:lvl7pPr marL="3200400" lvl="6" indent="-317500" rtl="0">
              <a:spcBef>
                <a:spcPts val="1000"/>
              </a:spcBef>
              <a:spcAft>
                <a:spcPts val="0"/>
              </a:spcAft>
              <a:buClr>
                <a:srgbClr val="999999"/>
              </a:buClr>
              <a:buSzPts val="1400"/>
              <a:buAutoNum type="arabicPeriod"/>
              <a:defRPr>
                <a:solidFill>
                  <a:srgbClr val="999999"/>
                </a:solidFill>
              </a:defRPr>
            </a:lvl7pPr>
            <a:lvl8pPr marL="3657600" lvl="7" indent="-317500" rtl="0">
              <a:spcBef>
                <a:spcPts val="1000"/>
              </a:spcBef>
              <a:spcAft>
                <a:spcPts val="0"/>
              </a:spcAft>
              <a:buClr>
                <a:srgbClr val="999999"/>
              </a:buClr>
              <a:buSzPts val="1400"/>
              <a:buAutoNum type="alphaLcPeriod"/>
              <a:defRPr>
                <a:solidFill>
                  <a:srgbClr val="999999"/>
                </a:solidFill>
              </a:defRPr>
            </a:lvl8pPr>
            <a:lvl9pPr marL="4114800" lvl="8" indent="-317500" rtl="0">
              <a:spcBef>
                <a:spcPts val="1000"/>
              </a:spcBef>
              <a:spcAft>
                <a:spcPts val="1000"/>
              </a:spcAft>
              <a:buClr>
                <a:srgbClr val="999999"/>
              </a:buClr>
              <a:buSzPts val="1400"/>
              <a:buAutoNum type="romanLcPeriod"/>
              <a:defRPr>
                <a:solidFill>
                  <a:srgbClr val="999999"/>
                </a:solidFill>
              </a:defRPr>
            </a:lvl9pPr>
          </a:lstStyle>
          <a:p>
            <a:endParaRPr/>
          </a:p>
        </p:txBody>
      </p:sp>
      <p:sp>
        <p:nvSpPr>
          <p:cNvPr id="25" name="Google Shape;25;p4"/>
          <p:cNvSpPr txBox="1">
            <a:spLocks noGrp="1"/>
          </p:cNvSpPr>
          <p:nvPr>
            <p:ph type="title"/>
          </p:nvPr>
        </p:nvSpPr>
        <p:spPr>
          <a:xfrm>
            <a:off x="646573" y="1016000"/>
            <a:ext cx="3246900" cy="9735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6"/>
        <p:cNvGrpSpPr/>
        <p:nvPr/>
      </p:nvGrpSpPr>
      <p:grpSpPr>
        <a:xfrm>
          <a:off x="0" y="0"/>
          <a:ext cx="0" cy="0"/>
          <a:chOff x="0" y="0"/>
          <a:chExt cx="0" cy="0"/>
        </a:xfrm>
      </p:grpSpPr>
      <p:sp>
        <p:nvSpPr>
          <p:cNvPr id="27" name="Google Shape;27;p5"/>
          <p:cNvSpPr/>
          <p:nvPr/>
        </p:nvSpPr>
        <p:spPr>
          <a:xfrm rot="5400000" flipH="1">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 name="Google Shape;28;p5"/>
          <p:cNvSpPr/>
          <p:nvPr/>
        </p:nvSpPr>
        <p:spPr>
          <a:xfrm>
            <a:off x="-7125" y="1271275"/>
            <a:ext cx="9151200" cy="3872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lstStyle>
            <a:lvl1pPr marL="457200" lvl="0" indent="-381000" algn="ctr" rtl="0">
              <a:spcBef>
                <a:spcPts val="600"/>
              </a:spcBef>
              <a:spcAft>
                <a:spcPts val="0"/>
              </a:spcAft>
              <a:buSzPts val="2400"/>
              <a:buFont typeface="Georgia"/>
              <a:buChar char="▪"/>
              <a:defRPr sz="2400" i="1">
                <a:latin typeface="Georgia"/>
                <a:ea typeface="Georgia"/>
                <a:cs typeface="Georgia"/>
                <a:sym typeface="Georgia"/>
              </a:defRPr>
            </a:lvl1pPr>
            <a:lvl2pPr marL="914400" lvl="1" indent="-381000" algn="ctr" rtl="0">
              <a:spcBef>
                <a:spcPts val="0"/>
              </a:spcBef>
              <a:spcAft>
                <a:spcPts val="0"/>
              </a:spcAft>
              <a:buSzPts val="2400"/>
              <a:buFont typeface="Georgia"/>
              <a:buChar char="-"/>
              <a:defRPr sz="2400" i="1">
                <a:latin typeface="Georgia"/>
                <a:ea typeface="Georgia"/>
                <a:cs typeface="Georgia"/>
                <a:sym typeface="Georgia"/>
              </a:defRPr>
            </a:lvl2pPr>
            <a:lvl3pPr marL="1371600" lvl="2" indent="-381000" algn="ctr" rtl="0">
              <a:spcBef>
                <a:spcPts val="0"/>
              </a:spcBef>
              <a:spcAft>
                <a:spcPts val="0"/>
              </a:spcAft>
              <a:buSzPts val="2400"/>
              <a:buFont typeface="Georgia"/>
              <a:buChar char="-"/>
              <a:defRPr sz="2400" i="1">
                <a:latin typeface="Georgia"/>
                <a:ea typeface="Georgia"/>
                <a:cs typeface="Georgia"/>
                <a:sym typeface="Georgia"/>
              </a:defRPr>
            </a:lvl3pPr>
            <a:lvl4pPr marL="1828800" lvl="3" indent="-381000" algn="ctr" rtl="0">
              <a:spcBef>
                <a:spcPts val="0"/>
              </a:spcBef>
              <a:spcAft>
                <a:spcPts val="0"/>
              </a:spcAft>
              <a:buSzPts val="2400"/>
              <a:buFont typeface="Georgia"/>
              <a:buChar char="-"/>
              <a:defRPr sz="2400" i="1">
                <a:latin typeface="Georgia"/>
                <a:ea typeface="Georgia"/>
                <a:cs typeface="Georgia"/>
                <a:sym typeface="Georgia"/>
              </a:defRPr>
            </a:lvl4pPr>
            <a:lvl5pPr marL="2286000" lvl="4" indent="-381000" algn="ctr" rtl="0">
              <a:spcBef>
                <a:spcPts val="0"/>
              </a:spcBef>
              <a:spcAft>
                <a:spcPts val="0"/>
              </a:spcAft>
              <a:buSzPts val="2400"/>
              <a:buFont typeface="Georgia"/>
              <a:buChar char="-"/>
              <a:defRPr sz="2400" i="1">
                <a:latin typeface="Georgia"/>
                <a:ea typeface="Georgia"/>
                <a:cs typeface="Georgia"/>
                <a:sym typeface="Georgia"/>
              </a:defRPr>
            </a:lvl5pPr>
            <a:lvl6pPr marL="2743200" lvl="5" indent="-381000" algn="ctr" rtl="0">
              <a:spcBef>
                <a:spcPts val="0"/>
              </a:spcBef>
              <a:spcAft>
                <a:spcPts val="0"/>
              </a:spcAft>
              <a:buSzPts val="2400"/>
              <a:buFont typeface="Georgia"/>
              <a:buChar char="-"/>
              <a:defRPr sz="2400" i="1">
                <a:latin typeface="Georgia"/>
                <a:ea typeface="Georgia"/>
                <a:cs typeface="Georgia"/>
                <a:sym typeface="Georgia"/>
              </a:defRPr>
            </a:lvl6pPr>
            <a:lvl7pPr marL="3200400" lvl="6" indent="-381000" algn="ctr" rtl="0">
              <a:spcBef>
                <a:spcPts val="0"/>
              </a:spcBef>
              <a:spcAft>
                <a:spcPts val="0"/>
              </a:spcAft>
              <a:buSzPts val="2400"/>
              <a:buFont typeface="Georgia"/>
              <a:buChar char="-"/>
              <a:defRPr sz="2400" i="1">
                <a:latin typeface="Georgia"/>
                <a:ea typeface="Georgia"/>
                <a:cs typeface="Georgia"/>
                <a:sym typeface="Georgia"/>
              </a:defRPr>
            </a:lvl7pPr>
            <a:lvl8pPr marL="3657600" lvl="7" indent="-381000" algn="ctr" rtl="0">
              <a:spcBef>
                <a:spcPts val="0"/>
              </a:spcBef>
              <a:spcAft>
                <a:spcPts val="0"/>
              </a:spcAft>
              <a:buSzPts val="2400"/>
              <a:buFont typeface="Georgia"/>
              <a:buChar char="-"/>
              <a:defRPr sz="2400" i="1">
                <a:latin typeface="Georgia"/>
                <a:ea typeface="Georgia"/>
                <a:cs typeface="Georgia"/>
                <a:sym typeface="Georgia"/>
              </a:defRPr>
            </a:lvl8pPr>
            <a:lvl9pPr marL="4114800" lvl="8" indent="-381000" algn="ctr">
              <a:spcBef>
                <a:spcPts val="0"/>
              </a:spcBef>
              <a:spcAft>
                <a:spcPts val="0"/>
              </a:spcAft>
              <a:buSzPts val="2400"/>
              <a:buFont typeface="Georgia"/>
              <a:buChar char="-"/>
              <a:defRPr sz="2400" i="1">
                <a:latin typeface="Georgia"/>
                <a:ea typeface="Georgia"/>
                <a:cs typeface="Georgia"/>
                <a:sym typeface="Georgia"/>
              </a:defRPr>
            </a:lvl9pPr>
          </a:lstStyle>
          <a:p>
            <a:endParaRPr/>
          </a:p>
        </p:txBody>
      </p:sp>
      <p:sp>
        <p:nvSpPr>
          <p:cNvPr id="30" name="Google Shape;30;p5"/>
          <p:cNvSpPr txBox="1"/>
          <p:nvPr/>
        </p:nvSpPr>
        <p:spPr>
          <a:xfrm>
            <a:off x="3593400" y="227724"/>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Google Shape;31;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2"/>
        <p:cNvGrpSpPr/>
        <p:nvPr/>
      </p:nvGrpSpPr>
      <p:grpSpPr>
        <a:xfrm>
          <a:off x="0" y="0"/>
          <a:ext cx="0" cy="0"/>
          <a:chOff x="0" y="0"/>
          <a:chExt cx="0" cy="0"/>
        </a:xfrm>
      </p:grpSpPr>
      <p:sp>
        <p:nvSpPr>
          <p:cNvPr id="33" name="Google Shape;33;p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4" name="Google Shape;34;p6"/>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6" name="Google Shape;36;p6"/>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lstStyle>
            <a:lvl1pPr marL="457200" lvl="0" indent="-317500">
              <a:spcBef>
                <a:spcPts val="60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with intro text">
  <p:cSld name="TITLE_AND_BODY_1">
    <p:spTree>
      <p:nvGrpSpPr>
        <p:cNvPr id="1" name="Shape 38"/>
        <p:cNvGrpSpPr/>
        <p:nvPr/>
      </p:nvGrpSpPr>
      <p:grpSpPr>
        <a:xfrm>
          <a:off x="0" y="0"/>
          <a:ext cx="0" cy="0"/>
          <a:chOff x="0" y="0"/>
          <a:chExt cx="0" cy="0"/>
        </a:xfrm>
      </p:grpSpPr>
      <p:sp>
        <p:nvSpPr>
          <p:cNvPr id="39" name="Google Shape;39;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7"/>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2" name="Google Shape;42;p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43" name="Google Shape;43;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44" name="Google Shape;44;p7"/>
          <p:cNvSpPr txBox="1">
            <a:spLocks noGrp="1"/>
          </p:cNvSpPr>
          <p:nvPr>
            <p:ph type="body" idx="2"/>
          </p:nvPr>
        </p:nvSpPr>
        <p:spPr>
          <a:xfrm>
            <a:off x="3090625" y="2004313"/>
            <a:ext cx="5596200" cy="25521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 2 columns with intro text">
  <p:cSld name="TITLE_AND_BODY_1_2">
    <p:bg>
      <p:bgPr>
        <a:solidFill>
          <a:srgbClr val="FFFFFF"/>
        </a:solidFill>
        <a:effectLst/>
      </p:bgPr>
    </p:bg>
    <p:spTree>
      <p:nvGrpSpPr>
        <p:cNvPr id="1" name="Shape 45"/>
        <p:cNvGrpSpPr/>
        <p:nvPr/>
      </p:nvGrpSpPr>
      <p:grpSpPr>
        <a:xfrm>
          <a:off x="0" y="0"/>
          <a:ext cx="0" cy="0"/>
          <a:chOff x="0" y="0"/>
          <a:chExt cx="0" cy="0"/>
        </a:xfrm>
      </p:grpSpPr>
      <p:sp>
        <p:nvSpPr>
          <p:cNvPr id="47" name="Google Shape;47;p8"/>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9" name="Google Shape;49;p8"/>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50" name="Google Shape;50;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51" name="Google Shape;51;p8"/>
          <p:cNvSpPr txBox="1">
            <a:spLocks noGrp="1"/>
          </p:cNvSpPr>
          <p:nvPr>
            <p:ph type="body" idx="2"/>
          </p:nvPr>
        </p:nvSpPr>
        <p:spPr>
          <a:xfrm>
            <a:off x="3090625"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52" name="Google Shape;52;p8"/>
          <p:cNvSpPr txBox="1">
            <a:spLocks noGrp="1"/>
          </p:cNvSpPr>
          <p:nvPr>
            <p:ph type="body" idx="3"/>
          </p:nvPr>
        </p:nvSpPr>
        <p:spPr>
          <a:xfrm>
            <a:off x="5959744"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1 column left">
  <p:cSld name="TITLE_AND_BODY_1_1">
    <p:spTree>
      <p:nvGrpSpPr>
        <p:cNvPr id="1" name="Shape 53"/>
        <p:cNvGrpSpPr/>
        <p:nvPr/>
      </p:nvGrpSpPr>
      <p:grpSpPr>
        <a:xfrm>
          <a:off x="0" y="0"/>
          <a:ext cx="0" cy="0"/>
          <a:chOff x="0" y="0"/>
          <a:chExt cx="0" cy="0"/>
        </a:xfrm>
      </p:grpSpPr>
      <p:sp>
        <p:nvSpPr>
          <p:cNvPr id="54" name="Google Shape;54;p9"/>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6" name="Google Shape;56;p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57" name="Google Shape;57;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58" name="Google Shape;58;p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2" name="Google Shape;62;p10"/>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63" name="Google Shape;6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64" name="Google Shape;64;p10"/>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dpi="0" rotWithShape="1">
          <a:blip r:embed="rId15">
            <a:lum/>
          </a:blip>
          <a:srcRect/>
          <a:stretch>
            <a:fillRect t="-5000" b="-5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www.duarte.com/slidedocs/" TargetMode="External"/><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1.xml"/></Relationships>
</file>

<file path=ppt/slides/_rels/slide36.xml.rels><?xml version="1.0" encoding="UTF-8" standalone="yes"?>
<Relationships xmlns="http://schemas.openxmlformats.org/package/2006/relationships"><Relationship Id="rId3" Type="http://schemas.openxmlformats.org/officeDocument/2006/relationships/hyperlink" Target="http://www.google.com/sheets/about/" TargetMode="External"/><Relationship Id="rId2" Type="http://schemas.openxmlformats.org/officeDocument/2006/relationships/notesSlide" Target="../notesSlides/notesSlide36.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42.xml"/><Relationship Id="rId1" Type="http://schemas.openxmlformats.org/officeDocument/2006/relationships/slideLayout" Target="../slideLayouts/slideLayout6.xml"/><Relationship Id="rId5" Type="http://schemas.openxmlformats.org/officeDocument/2006/relationships/hyperlink" Target="http://www.duarte.com/slidedocs/" TargetMode="External"/><Relationship Id="rId4" Type="http://schemas.openxmlformats.org/officeDocument/2006/relationships/hyperlink" Target="http://unsplash.com/" TargetMode="External"/></Relationships>
</file>

<file path=ppt/slides/_rels/slide43.xml.rels><?xml version="1.0" encoding="UTF-8" standalone="yes"?>
<Relationships xmlns="http://schemas.openxmlformats.org/package/2006/relationships"><Relationship Id="rId3" Type="http://schemas.openxmlformats.org/officeDocument/2006/relationships/hyperlink" Target="https://fontlibrary.org/en/font/nunito-sans" TargetMode="External"/><Relationship Id="rId2" Type="http://schemas.openxmlformats.org/officeDocument/2006/relationships/notesSlide" Target="../notesSlides/notesSlide43.xml"/><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MEDICAL</a:t>
            </a:r>
            <a:r>
              <a:rPr lang="en">
                <a:solidFill>
                  <a:schemeClr val="tx1"/>
                </a:solidFill>
              </a:rPr>
              <a:t> </a:t>
            </a:r>
            <a:r>
              <a:rPr lang="en">
                <a:solidFill>
                  <a:srgbClr val="666666"/>
                </a:solidFill>
              </a:rPr>
              <a:t>IMAGING &amp; BIG DATA PROJECT</a:t>
            </a:r>
            <a:endParaRPr>
              <a:solidFill>
                <a:srgbClr val="666666"/>
              </a:solidFill>
            </a:endParaRPr>
          </a:p>
        </p:txBody>
      </p:sp>
      <p:sp>
        <p:nvSpPr>
          <p:cNvPr id="16" name="CasellaDiTesto 15">
            <a:extLst>
              <a:ext uri="{FF2B5EF4-FFF2-40B4-BE49-F238E27FC236}">
                <a16:creationId xmlns:a16="http://schemas.microsoft.com/office/drawing/2014/main" id="{8583EBDC-6548-9D48-8292-CE65366B8FE4}"/>
              </a:ext>
            </a:extLst>
          </p:cNvPr>
          <p:cNvSpPr txBox="1"/>
          <p:nvPr/>
        </p:nvSpPr>
        <p:spPr>
          <a:xfrm>
            <a:off x="-4550602" y="2216295"/>
            <a:ext cx="45719" cy="45719"/>
          </a:xfrm>
          <a:prstGeom prst="rect">
            <a:avLst/>
          </a:prstGeom>
          <a:noFill/>
        </p:spPr>
        <p:txBody>
          <a:bodyPr wrap="square" rtlCol="0">
            <a:spAutoFit/>
          </a:bodyPr>
          <a:lstStyle/>
          <a:p>
            <a:endParaRPr lang="it-IT"/>
          </a:p>
        </p:txBody>
      </p:sp>
      <p:pic>
        <p:nvPicPr>
          <p:cNvPr id="17" name="Immagine 16">
            <a:extLst>
              <a:ext uri="{FF2B5EF4-FFF2-40B4-BE49-F238E27FC236}">
                <a16:creationId xmlns:a16="http://schemas.microsoft.com/office/drawing/2014/main" id="{1BC68494-511F-8846-8FB7-C27BF0F2427C}"/>
              </a:ext>
            </a:extLst>
          </p:cNvPr>
          <p:cNvPicPr>
            <a:picLocks noChangeAspect="1"/>
          </p:cNvPicPr>
          <p:nvPr/>
        </p:nvPicPr>
        <p:blipFill>
          <a:blip r:embed="rId3"/>
          <a:stretch>
            <a:fillRect/>
          </a:stretch>
        </p:blipFill>
        <p:spPr>
          <a:xfrm>
            <a:off x="540323" y="1828984"/>
            <a:ext cx="564856" cy="558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7000" r="-2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4.</a:t>
            </a:r>
            <a:endParaRPr sz="4800" b="1">
              <a:solidFill>
                <a:srgbClr val="666666"/>
              </a:solidFill>
            </a:endParaRPr>
          </a:p>
          <a:p>
            <a:pPr marL="0" lvl="0" indent="0" algn="l" rtl="0">
              <a:spcBef>
                <a:spcPts val="0"/>
              </a:spcBef>
              <a:spcAft>
                <a:spcPts val="0"/>
              </a:spcAft>
              <a:buNone/>
            </a:pPr>
            <a:r>
              <a:rPr lang="en">
                <a:solidFill>
                  <a:srgbClr val="666666"/>
                </a:solidFill>
              </a:rPr>
              <a:t>Knime model</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Tx/>
              <a:buChar char="-"/>
            </a:pPr>
            <a:r>
              <a:rPr lang="it-IT"/>
              <a:t>Training</a:t>
            </a:r>
          </a:p>
          <a:p>
            <a:pPr marL="285750" lvl="0" indent="-285750" algn="l" rtl="0">
              <a:spcBef>
                <a:spcPts val="0"/>
              </a:spcBef>
              <a:spcAft>
                <a:spcPts val="0"/>
              </a:spcAft>
              <a:buFontTx/>
              <a:buChar char="-"/>
            </a:pPr>
            <a:r>
              <a:rPr lang="it-IT"/>
              <a:t>Testing</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2338575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Knime model</a:t>
            </a:r>
          </a:p>
          <a:p>
            <a:pPr marL="0" indent="0">
              <a:spcBef>
                <a:spcPts val="0"/>
              </a:spcBef>
              <a:buNone/>
            </a:pPr>
            <a:endParaRPr lang="en" sz="2000" i="0">
              <a:solidFill>
                <a:srgbClr val="666666"/>
              </a:solidFill>
              <a:effectLst/>
            </a:endParaRPr>
          </a:p>
          <a:p>
            <a:pPr marL="0" indent="0">
              <a:spcBef>
                <a:spcPts val="0"/>
              </a:spcBef>
              <a:buNone/>
            </a:pPr>
            <a:r>
              <a:rPr lang="en">
                <a:solidFill>
                  <a:srgbClr val="666666"/>
                </a:solidFill>
                <a:effectLst/>
              </a:rPr>
              <a:t>Advantages of cross validation:</a:t>
            </a:r>
          </a:p>
          <a:p>
            <a:pPr>
              <a:buClr>
                <a:srgbClr val="666666"/>
              </a:buClr>
            </a:pPr>
            <a:r>
              <a:rPr lang="en">
                <a:solidFill>
                  <a:srgbClr val="666666"/>
                </a:solidFill>
              </a:rPr>
              <a:t>Each sample of the original dataset is used once for validation.</a:t>
            </a:r>
          </a:p>
          <a:p>
            <a:pPr>
              <a:buClr>
                <a:srgbClr val="666666"/>
              </a:buClr>
            </a:pPr>
            <a:r>
              <a:rPr lang="en">
                <a:solidFill>
                  <a:srgbClr val="666666"/>
                </a:solidFill>
              </a:rPr>
              <a:t>all samples being used for both training and testing phases.</a:t>
            </a:r>
          </a:p>
          <a:p>
            <a:pPr marL="127000" indent="0">
              <a:buClr>
                <a:srgbClr val="666666"/>
              </a:buClr>
              <a:buNone/>
            </a:pPr>
            <a:endParaRPr lang="en" sz="2000" i="0">
              <a:solidFill>
                <a:srgbClr val="666666"/>
              </a:solidFill>
            </a:endParaRPr>
          </a:p>
        </p:txBody>
      </p:sp>
      <p:sp>
        <p:nvSpPr>
          <p:cNvPr id="12" name="Google Shape;361;p33">
            <a:extLst>
              <a:ext uri="{FF2B5EF4-FFF2-40B4-BE49-F238E27FC236}">
                <a16:creationId xmlns:a16="http://schemas.microsoft.com/office/drawing/2014/main" id="{7A50ACC2-DA12-3949-8352-3068087D3A87}"/>
              </a:ext>
            </a:extLst>
          </p:cNvPr>
          <p:cNvSpPr/>
          <p:nvPr/>
        </p:nvSpPr>
        <p:spPr>
          <a:xfrm>
            <a:off x="1386195" y="1853228"/>
            <a:ext cx="2015302"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Cross validation with SVM</a:t>
            </a:r>
            <a:endParaRPr>
              <a:solidFill>
                <a:srgbClr val="FFFFFF"/>
              </a:solidFill>
              <a:latin typeface="Nunito Sans"/>
              <a:ea typeface="Nunito Sans"/>
              <a:cs typeface="Nunito Sans"/>
              <a:sym typeface="Nunito Sans"/>
            </a:endParaRPr>
          </a:p>
        </p:txBody>
      </p:sp>
      <p:sp>
        <p:nvSpPr>
          <p:cNvPr id="13" name="Google Shape;363;p33">
            <a:extLst>
              <a:ext uri="{FF2B5EF4-FFF2-40B4-BE49-F238E27FC236}">
                <a16:creationId xmlns:a16="http://schemas.microsoft.com/office/drawing/2014/main" id="{8DDB3770-D226-7842-98A5-CC8465059178}"/>
              </a:ext>
            </a:extLst>
          </p:cNvPr>
          <p:cNvSpPr/>
          <p:nvPr/>
        </p:nvSpPr>
        <p:spPr>
          <a:xfrm>
            <a:off x="2651718" y="1653151"/>
            <a:ext cx="2286041"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Score of the model</a:t>
            </a:r>
            <a:endParaRPr>
              <a:solidFill>
                <a:srgbClr val="FFFFFF"/>
              </a:solidFill>
              <a:latin typeface="Nunito Sans"/>
              <a:ea typeface="Nunito Sans"/>
              <a:cs typeface="Nunito Sans"/>
              <a:sym typeface="Nunito Sans"/>
            </a:endParaRPr>
          </a:p>
        </p:txBody>
      </p:sp>
      <p:sp>
        <p:nvSpPr>
          <p:cNvPr id="14" name="Google Shape;364;p33">
            <a:extLst>
              <a:ext uri="{FF2B5EF4-FFF2-40B4-BE49-F238E27FC236}">
                <a16:creationId xmlns:a16="http://schemas.microsoft.com/office/drawing/2014/main" id="{39471D8F-AAFA-864F-B116-E749D8739EB0}"/>
              </a:ext>
            </a:extLst>
          </p:cNvPr>
          <p:cNvSpPr/>
          <p:nvPr/>
        </p:nvSpPr>
        <p:spPr>
          <a:xfrm>
            <a:off x="146947" y="2006786"/>
            <a:ext cx="1831924" cy="132163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Feature selection</a:t>
            </a:r>
            <a:endParaRPr>
              <a:solidFill>
                <a:srgbClr val="FFFFFF"/>
              </a:solidFill>
              <a:latin typeface="Nunito Sans"/>
              <a:ea typeface="Nunito Sans"/>
              <a:cs typeface="Nunito Sans"/>
              <a:sym typeface="Nunito Sans"/>
            </a:endParaRPr>
          </a:p>
        </p:txBody>
      </p:sp>
      <p:pic>
        <p:nvPicPr>
          <p:cNvPr id="3" name="Immagine 2">
            <a:extLst>
              <a:ext uri="{FF2B5EF4-FFF2-40B4-BE49-F238E27FC236}">
                <a16:creationId xmlns:a16="http://schemas.microsoft.com/office/drawing/2014/main" id="{468942FC-E7D6-BC40-8673-57DCA25A4AA0}"/>
              </a:ext>
            </a:extLst>
          </p:cNvPr>
          <p:cNvPicPr>
            <a:picLocks noChangeAspect="1"/>
          </p:cNvPicPr>
          <p:nvPr/>
        </p:nvPicPr>
        <p:blipFill>
          <a:blip r:embed="rId4"/>
          <a:stretch>
            <a:fillRect/>
          </a:stretch>
        </p:blipFill>
        <p:spPr>
          <a:xfrm>
            <a:off x="0" y="3999403"/>
            <a:ext cx="9144000" cy="872519"/>
          </a:xfrm>
          <a:prstGeom prst="rect">
            <a:avLst/>
          </a:prstGeom>
        </p:spPr>
      </p:pic>
      <p:pic>
        <p:nvPicPr>
          <p:cNvPr id="17" name="Immagine 16">
            <a:extLst>
              <a:ext uri="{FF2B5EF4-FFF2-40B4-BE49-F238E27FC236}">
                <a16:creationId xmlns:a16="http://schemas.microsoft.com/office/drawing/2014/main" id="{F48A9D7A-AFBE-254E-B77C-BF579C43C8E7}"/>
              </a:ext>
            </a:extLst>
          </p:cNvPr>
          <p:cNvPicPr>
            <a:picLocks noChangeAspect="1"/>
          </p:cNvPicPr>
          <p:nvPr/>
        </p:nvPicPr>
        <p:blipFill>
          <a:blip r:embed="rId5"/>
          <a:stretch>
            <a:fillRect/>
          </a:stretch>
        </p:blipFill>
        <p:spPr>
          <a:xfrm>
            <a:off x="5204238" y="2824028"/>
            <a:ext cx="3238500" cy="685800"/>
          </a:xfrm>
          <a:prstGeom prst="rect">
            <a:avLst/>
          </a:prstGeom>
        </p:spPr>
      </p:pic>
    </p:spTree>
    <p:extLst>
      <p:ext uri="{BB962C8B-B14F-4D97-AF65-F5344CB8AC3E}">
        <p14:creationId xmlns:p14="http://schemas.microsoft.com/office/powerpoint/2010/main" val="19504189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5.</a:t>
            </a:r>
            <a:endParaRPr sz="4800" b="1">
              <a:solidFill>
                <a:srgbClr val="666666"/>
              </a:solidFill>
            </a:endParaRPr>
          </a:p>
          <a:p>
            <a:pPr marL="0" lvl="0" indent="0" algn="l" rtl="0">
              <a:spcBef>
                <a:spcPts val="0"/>
              </a:spcBef>
              <a:spcAft>
                <a:spcPts val="0"/>
              </a:spcAft>
              <a:buNone/>
            </a:pPr>
            <a:r>
              <a:rPr lang="en">
                <a:solidFill>
                  <a:srgbClr val="666666"/>
                </a:solidFill>
              </a:rPr>
              <a:t>Results and images</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3"/>
          <a:stretch>
            <a:fillRect/>
          </a:stretch>
        </p:blipFill>
        <p:spPr>
          <a:xfrm>
            <a:off x="-5328" y="5067"/>
            <a:ext cx="564856" cy="558266"/>
          </a:xfrm>
          <a:prstGeom prst="rect">
            <a:avLst/>
          </a:prstGeom>
        </p:spPr>
      </p:pic>
    </p:spTree>
    <p:extLst>
      <p:ext uri="{BB962C8B-B14F-4D97-AF65-F5344CB8AC3E}">
        <p14:creationId xmlns:p14="http://schemas.microsoft.com/office/powerpoint/2010/main" val="21549511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0562362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0"/>
        <p:cNvGrpSpPr/>
        <p:nvPr/>
      </p:nvGrpSpPr>
      <p:grpSpPr>
        <a:xfrm>
          <a:off x="0" y="0"/>
          <a:ext cx="0" cy="0"/>
          <a:chOff x="0" y="0"/>
          <a:chExt cx="0" cy="0"/>
        </a:xfrm>
      </p:grpSpPr>
      <p:sp>
        <p:nvSpPr>
          <p:cNvPr id="161" name="Google Shape;161;p23"/>
          <p:cNvSpPr txBox="1">
            <a:spLocks noGrp="1"/>
          </p:cNvSpPr>
          <p:nvPr>
            <p:ph type="ctrTitle" idx="4294967295"/>
          </p:nvPr>
        </p:nvSpPr>
        <p:spPr>
          <a:xfrm>
            <a:off x="685800" y="2898839"/>
            <a:ext cx="7772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666666"/>
                </a:solidFill>
              </a:rPr>
              <a:t>CONCLUSIONS</a:t>
            </a:r>
            <a:endParaRPr sz="7200" b="1">
              <a:solidFill>
                <a:srgbClr val="666666"/>
              </a:solidFill>
            </a:endParaRPr>
          </a:p>
        </p:txBody>
      </p:sp>
      <p:sp>
        <p:nvSpPr>
          <p:cNvPr id="162" name="Google Shape;162;p23"/>
          <p:cNvSpPr txBox="1">
            <a:spLocks noGrp="1"/>
          </p:cNvSpPr>
          <p:nvPr>
            <p:ph type="subTitle" idx="4294967295"/>
          </p:nvPr>
        </p:nvSpPr>
        <p:spPr>
          <a:xfrm>
            <a:off x="685800" y="3965051"/>
            <a:ext cx="77724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Bring the attention of your audience over a key concept using icons or illustrations</a:t>
            </a:r>
            <a:endParaRPr/>
          </a:p>
        </p:txBody>
      </p:sp>
      <p:sp>
        <p:nvSpPr>
          <p:cNvPr id="175" name="Google Shape;175;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666666"/>
                </a:solidFill>
              </a:rPr>
              <a:t>14</a:t>
            </a:fld>
            <a:endParaRPr>
              <a:solidFill>
                <a:srgbClr val="666666"/>
              </a:solidFill>
            </a:endParaRPr>
          </a:p>
        </p:txBody>
      </p:sp>
      <p:sp>
        <p:nvSpPr>
          <p:cNvPr id="28" name="Google Shape;345;p32">
            <a:extLst>
              <a:ext uri="{FF2B5EF4-FFF2-40B4-BE49-F238E27FC236}">
                <a16:creationId xmlns:a16="http://schemas.microsoft.com/office/drawing/2014/main" id="{7608A883-460F-BC42-A28B-3D96688D55A8}"/>
              </a:ext>
            </a:extLst>
          </p:cNvPr>
          <p:cNvSpPr txBox="1">
            <a:spLocks/>
          </p:cNvSpPr>
          <p:nvPr/>
        </p:nvSpPr>
        <p:spPr>
          <a:xfrm>
            <a:off x="4474464" y="101831"/>
            <a:ext cx="4459224" cy="920051"/>
          </a:xfrm>
          <a:prstGeom prst="rect">
            <a:avLst/>
          </a:prstGeom>
          <a:solidFill>
            <a:srgbClr val="FFA4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a:t>89,526,124$</a:t>
            </a:r>
          </a:p>
          <a:p>
            <a:pPr>
              <a:spcBef>
                <a:spcPts val="600"/>
              </a:spcBef>
              <a:buClr>
                <a:schemeClr val="dk1"/>
              </a:buClr>
              <a:buSzPts val="1100"/>
              <a:buFont typeface="Arial"/>
              <a:buNone/>
            </a:pPr>
            <a:r>
              <a:rPr lang="en" sz="1400"/>
              <a:t>That’s a lot of money</a:t>
            </a:r>
            <a:endParaRPr lang="en" sz="3600" b="1"/>
          </a:p>
        </p:txBody>
      </p:sp>
      <p:sp>
        <p:nvSpPr>
          <p:cNvPr id="29" name="Google Shape;346;p32">
            <a:extLst>
              <a:ext uri="{FF2B5EF4-FFF2-40B4-BE49-F238E27FC236}">
                <a16:creationId xmlns:a16="http://schemas.microsoft.com/office/drawing/2014/main" id="{854409F1-500F-6548-9C70-30182BB2258A}"/>
              </a:ext>
            </a:extLst>
          </p:cNvPr>
          <p:cNvSpPr txBox="1">
            <a:spLocks/>
          </p:cNvSpPr>
          <p:nvPr/>
        </p:nvSpPr>
        <p:spPr>
          <a:xfrm>
            <a:off x="4474464" y="1068205"/>
            <a:ext cx="4459224" cy="920051"/>
          </a:xfrm>
          <a:prstGeom prst="rect">
            <a:avLst/>
          </a:prstGeom>
          <a:solidFill>
            <a:srgbClr val="F670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a:t>185,244 users</a:t>
            </a:r>
          </a:p>
          <a:p>
            <a:pPr>
              <a:spcBef>
                <a:spcPts val="600"/>
              </a:spcBef>
              <a:buClr>
                <a:schemeClr val="dk1"/>
              </a:buClr>
              <a:buSzPts val="1100"/>
              <a:buFont typeface="Arial"/>
              <a:buNone/>
            </a:pPr>
            <a:r>
              <a:rPr lang="en" sz="1400"/>
              <a:t>And a lot of users</a:t>
            </a:r>
            <a:endParaRPr lang="en" sz="3600" b="1"/>
          </a:p>
        </p:txBody>
      </p:sp>
      <p:sp>
        <p:nvSpPr>
          <p:cNvPr id="30" name="Google Shape;347;p32">
            <a:extLst>
              <a:ext uri="{FF2B5EF4-FFF2-40B4-BE49-F238E27FC236}">
                <a16:creationId xmlns:a16="http://schemas.microsoft.com/office/drawing/2014/main" id="{0852F874-76A5-8449-9C1E-90FF16F928B0}"/>
              </a:ext>
            </a:extLst>
          </p:cNvPr>
          <p:cNvSpPr txBox="1">
            <a:spLocks/>
          </p:cNvSpPr>
          <p:nvPr/>
        </p:nvSpPr>
        <p:spPr>
          <a:xfrm>
            <a:off x="4474464" y="2034579"/>
            <a:ext cx="4459224" cy="907889"/>
          </a:xfrm>
          <a:prstGeom prst="rect">
            <a:avLst/>
          </a:prstGeom>
          <a:solidFill>
            <a:srgbClr val="ED003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buClr>
                <a:schemeClr val="dk1"/>
              </a:buClr>
              <a:buSzPts val="1100"/>
              <a:buFont typeface="Arial"/>
              <a:buNone/>
            </a:pPr>
            <a:r>
              <a:rPr lang="it-IT" sz="3600" b="1"/>
              <a:t>100%</a:t>
            </a:r>
          </a:p>
          <a:p>
            <a:pPr>
              <a:spcBef>
                <a:spcPts val="600"/>
              </a:spcBef>
              <a:buClr>
                <a:schemeClr val="dk1"/>
              </a:buClr>
              <a:buSzPts val="1100"/>
              <a:buFont typeface="Arial"/>
              <a:buNone/>
            </a:pPr>
            <a:r>
              <a:rPr lang="it-IT" sz="1400"/>
              <a:t>Total success!</a:t>
            </a:r>
            <a:endParaRPr lang="it-IT" sz="3600" b="1"/>
          </a:p>
        </p:txBody>
      </p:sp>
      <p:sp>
        <p:nvSpPr>
          <p:cNvPr id="39" name="Google Shape;330;p31">
            <a:extLst>
              <a:ext uri="{FF2B5EF4-FFF2-40B4-BE49-F238E27FC236}">
                <a16:creationId xmlns:a16="http://schemas.microsoft.com/office/drawing/2014/main" id="{D6745611-CFCF-2D40-BD32-C56017FF5E4F}"/>
              </a:ext>
            </a:extLst>
          </p:cNvPr>
          <p:cNvSpPr txBox="1">
            <a:spLocks/>
          </p:cNvSpPr>
          <p:nvPr/>
        </p:nvSpPr>
        <p:spPr>
          <a:xfrm>
            <a:off x="129256" y="1138358"/>
            <a:ext cx="4002870" cy="1011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lgn="ctr"/>
            <a:r>
              <a:rPr lang="en" sz="5000" b="1">
                <a:solidFill>
                  <a:srgbClr val="666666"/>
                </a:solidFill>
              </a:rPr>
              <a:t>89,526,124</a:t>
            </a:r>
          </a:p>
        </p:txBody>
      </p:sp>
      <p:sp>
        <p:nvSpPr>
          <p:cNvPr id="40" name="Google Shape;331;p31">
            <a:extLst>
              <a:ext uri="{FF2B5EF4-FFF2-40B4-BE49-F238E27FC236}">
                <a16:creationId xmlns:a16="http://schemas.microsoft.com/office/drawing/2014/main" id="{CB704235-A035-8E4E-9694-C3F66DA853BD}"/>
              </a:ext>
            </a:extLst>
          </p:cNvPr>
          <p:cNvSpPr txBox="1">
            <a:spLocks/>
          </p:cNvSpPr>
          <p:nvPr/>
        </p:nvSpPr>
        <p:spPr>
          <a:xfrm>
            <a:off x="685800" y="1954652"/>
            <a:ext cx="2776728" cy="4471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60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1pPr>
            <a:lvl2pPr marL="914400" marR="0" lvl="1"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2pPr>
            <a:lvl3pPr marL="1371600" marR="0" lvl="2"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3pPr>
            <a:lvl4pPr marL="1828800" marR="0" lvl="3"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4pPr>
            <a:lvl5pPr marL="2286000" marR="0" lvl="4"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5pPr>
            <a:lvl6pPr marL="2743200" marR="0" lvl="5"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6pPr>
            <a:lvl7pPr marL="3200400" marR="0" lvl="6"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7pPr>
            <a:lvl8pPr marL="3657600" marR="0" lvl="7"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8pPr>
            <a:lvl9pPr marL="4114800" marR="0" lvl="8"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9pPr>
          </a:lstStyle>
          <a:p>
            <a:pPr marL="0" indent="0" algn="ctr">
              <a:buFont typeface="Nunito Sans"/>
              <a:buNone/>
            </a:pPr>
            <a:r>
              <a:rPr lang="en"/>
              <a:t>Description</a:t>
            </a:r>
          </a:p>
        </p:txBody>
      </p:sp>
      <p:grpSp>
        <p:nvGrpSpPr>
          <p:cNvPr id="41" name="Google Shape;333;p31">
            <a:extLst>
              <a:ext uri="{FF2B5EF4-FFF2-40B4-BE49-F238E27FC236}">
                <a16:creationId xmlns:a16="http://schemas.microsoft.com/office/drawing/2014/main" id="{BDF123A9-62F8-B849-AB2F-504B87B7EBAA}"/>
              </a:ext>
            </a:extLst>
          </p:cNvPr>
          <p:cNvGrpSpPr/>
          <p:nvPr/>
        </p:nvGrpSpPr>
        <p:grpSpPr>
          <a:xfrm>
            <a:off x="1837266" y="552498"/>
            <a:ext cx="473796" cy="463675"/>
            <a:chOff x="3932350" y="3714775"/>
            <a:chExt cx="439650" cy="319075"/>
          </a:xfrm>
          <a:solidFill>
            <a:srgbClr val="666666"/>
          </a:solidFill>
        </p:grpSpPr>
        <p:sp>
          <p:nvSpPr>
            <p:cNvPr id="42" name="Google Shape;334;p31">
              <a:extLst>
                <a:ext uri="{FF2B5EF4-FFF2-40B4-BE49-F238E27FC236}">
                  <a16:creationId xmlns:a16="http://schemas.microsoft.com/office/drawing/2014/main" id="{500593FA-7AC4-2B43-93EC-335AD40F529C}"/>
                </a:ext>
              </a:extLst>
            </p:cNvPr>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3" name="Google Shape;335;p31">
              <a:extLst>
                <a:ext uri="{FF2B5EF4-FFF2-40B4-BE49-F238E27FC236}">
                  <a16:creationId xmlns:a16="http://schemas.microsoft.com/office/drawing/2014/main" id="{29EE1304-BE03-A84E-BB56-0636C67F55A1}"/>
                </a:ext>
              </a:extLst>
            </p:cNvPr>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4" name="Google Shape;336;p31">
              <a:extLst>
                <a:ext uri="{FF2B5EF4-FFF2-40B4-BE49-F238E27FC236}">
                  <a16:creationId xmlns:a16="http://schemas.microsoft.com/office/drawing/2014/main" id="{F0FB233A-CE7F-4140-8C7C-C21A76B472B4}"/>
                </a:ext>
              </a:extLst>
            </p:cNvPr>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5" name="Google Shape;337;p31">
              <a:extLst>
                <a:ext uri="{FF2B5EF4-FFF2-40B4-BE49-F238E27FC236}">
                  <a16:creationId xmlns:a16="http://schemas.microsoft.com/office/drawing/2014/main" id="{ABF652DE-09E7-DE4B-BD82-4AB7C89F83D9}"/>
                </a:ext>
              </a:extLst>
            </p:cNvPr>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6" name="Google Shape;338;p31">
              <a:extLst>
                <a:ext uri="{FF2B5EF4-FFF2-40B4-BE49-F238E27FC236}">
                  <a16:creationId xmlns:a16="http://schemas.microsoft.com/office/drawing/2014/main" id="{C74F2FE2-54ED-0A48-A65C-4418EBA00CC1}"/>
                </a:ext>
              </a:extLst>
            </p:cNvPr>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13902591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0408748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126001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79578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301327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Shape 120"/>
        <p:cNvGrpSpPr/>
        <p:nvPr/>
      </p:nvGrpSpPr>
      <p:grpSpPr>
        <a:xfrm>
          <a:off x="0" y="0"/>
          <a:ext cx="0" cy="0"/>
          <a:chOff x="0" y="0"/>
          <a:chExt cx="0" cy="0"/>
        </a:xfrm>
      </p:grpSpPr>
      <p:sp>
        <p:nvSpPr>
          <p:cNvPr id="122" name="Google Shape;122;p18"/>
          <p:cNvSpPr txBox="1">
            <a:spLocks noGrp="1"/>
          </p:cNvSpPr>
          <p:nvPr>
            <p:ph type="body" idx="2"/>
          </p:nvPr>
        </p:nvSpPr>
        <p:spPr>
          <a:xfrm>
            <a:off x="5077637" y="558265"/>
            <a:ext cx="3702758" cy="4249112"/>
          </a:xfrm>
          <a:prstGeom prst="rect">
            <a:avLst/>
          </a:prstGeom>
        </p:spPr>
        <p:txBody>
          <a:bodyPr spcFirstLastPara="1" wrap="square" lIns="91425" tIns="91425" rIns="91425" bIns="91425" anchor="t" anchorCtr="0">
            <a:noAutofit/>
          </a:bodyPr>
          <a:lstStyle/>
          <a:p>
            <a:pPr lvl="0">
              <a:lnSpc>
                <a:spcPct val="150000"/>
              </a:lnSpc>
              <a:buClr>
                <a:schemeClr val="tx1"/>
              </a:buClr>
            </a:pPr>
            <a:r>
              <a:rPr lang="it-IT"/>
              <a:t>Goal of the Project</a:t>
            </a:r>
          </a:p>
          <a:p>
            <a:pPr lvl="0">
              <a:lnSpc>
                <a:spcPct val="150000"/>
              </a:lnSpc>
              <a:buClr>
                <a:schemeClr val="tx1"/>
              </a:buClr>
            </a:pPr>
            <a:r>
              <a:rPr lang="it-IT"/>
              <a:t>Machine Learning applied to medical imaging</a:t>
            </a:r>
          </a:p>
          <a:p>
            <a:pPr lvl="0">
              <a:lnSpc>
                <a:spcPct val="150000"/>
              </a:lnSpc>
              <a:buClr>
                <a:schemeClr val="tx1"/>
              </a:buClr>
            </a:pPr>
            <a:r>
              <a:rPr lang="it-IT"/>
              <a:t>Feature extraction</a:t>
            </a:r>
          </a:p>
          <a:p>
            <a:pPr lvl="0">
              <a:lnSpc>
                <a:spcPct val="150000"/>
              </a:lnSpc>
              <a:buClr>
                <a:schemeClr val="tx1"/>
              </a:buClr>
            </a:pPr>
            <a:r>
              <a:rPr lang="it-IT"/>
              <a:t>Knime model</a:t>
            </a:r>
          </a:p>
          <a:p>
            <a:pPr lvl="1">
              <a:lnSpc>
                <a:spcPct val="150000"/>
              </a:lnSpc>
              <a:buClr>
                <a:schemeClr val="tx1"/>
              </a:buClr>
            </a:pPr>
            <a:r>
              <a:rPr lang="it-IT">
                <a:solidFill>
                  <a:srgbClr val="666666"/>
                </a:solidFill>
              </a:rPr>
              <a:t>Training</a:t>
            </a:r>
          </a:p>
          <a:p>
            <a:pPr lvl="1">
              <a:lnSpc>
                <a:spcPct val="150000"/>
              </a:lnSpc>
              <a:buClr>
                <a:schemeClr val="tx1"/>
              </a:buClr>
            </a:pPr>
            <a:r>
              <a:rPr lang="it-IT">
                <a:solidFill>
                  <a:srgbClr val="666666"/>
                </a:solidFill>
              </a:rPr>
              <a:t>Testing</a:t>
            </a:r>
          </a:p>
          <a:p>
            <a:pPr lvl="0">
              <a:lnSpc>
                <a:spcPct val="150000"/>
              </a:lnSpc>
              <a:buClr>
                <a:schemeClr val="tx1"/>
              </a:buClr>
            </a:pPr>
            <a:r>
              <a:rPr lang="it-IT">
                <a:solidFill>
                  <a:srgbClr val="FF0000"/>
                </a:solidFill>
              </a:rPr>
              <a:t>Results+images</a:t>
            </a:r>
          </a:p>
          <a:p>
            <a:pPr lvl="0">
              <a:lnSpc>
                <a:spcPct val="150000"/>
              </a:lnSpc>
              <a:buClr>
                <a:schemeClr val="tx1"/>
              </a:buClr>
            </a:pPr>
            <a:r>
              <a:rPr lang="it-IT">
                <a:solidFill>
                  <a:srgbClr val="FF0000"/>
                </a:solidFill>
              </a:rPr>
              <a:t>Conclusions</a:t>
            </a:r>
          </a:p>
        </p:txBody>
      </p:sp>
      <p:sp>
        <p:nvSpPr>
          <p:cNvPr id="123" name="Google Shape;123;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3" name="Titolo 2">
            <a:extLst>
              <a:ext uri="{FF2B5EF4-FFF2-40B4-BE49-F238E27FC236}">
                <a16:creationId xmlns:a16="http://schemas.microsoft.com/office/drawing/2014/main" id="{8374267C-8BBC-7748-A77F-D30C2483A7A1}"/>
              </a:ext>
            </a:extLst>
          </p:cNvPr>
          <p:cNvSpPr>
            <a:spLocks noGrp="1"/>
          </p:cNvSpPr>
          <p:nvPr>
            <p:ph type="title"/>
          </p:nvPr>
        </p:nvSpPr>
        <p:spPr>
          <a:xfrm>
            <a:off x="4572001" y="5110"/>
            <a:ext cx="3826932" cy="553155"/>
          </a:xfrm>
        </p:spPr>
        <p:txBody>
          <a:bodyPr/>
          <a:lstStyle/>
          <a:p>
            <a:pPr algn="ctr"/>
            <a:r>
              <a:rPr lang="it-IT">
                <a:solidFill>
                  <a:srgbClr val="666666"/>
                </a:solidFill>
              </a:rPr>
              <a:t>Table of contents</a:t>
            </a:r>
          </a:p>
        </p:txBody>
      </p:sp>
      <p:sp>
        <p:nvSpPr>
          <p:cNvPr id="12" name="CasellaDiTesto 11">
            <a:extLst>
              <a:ext uri="{FF2B5EF4-FFF2-40B4-BE49-F238E27FC236}">
                <a16:creationId xmlns:a16="http://schemas.microsoft.com/office/drawing/2014/main" id="{C55CBAEC-C30B-434C-BF51-AA22F719A3FF}"/>
              </a:ext>
            </a:extLst>
          </p:cNvPr>
          <p:cNvSpPr txBox="1"/>
          <p:nvPr/>
        </p:nvSpPr>
        <p:spPr>
          <a:xfrm>
            <a:off x="4020646" y="2216295"/>
            <a:ext cx="45719" cy="45719"/>
          </a:xfrm>
          <a:prstGeom prst="rect">
            <a:avLst/>
          </a:prstGeom>
          <a:noFill/>
        </p:spPr>
        <p:txBody>
          <a:bodyPr wrap="square" rtlCol="0">
            <a:spAutoFit/>
          </a:bodyPr>
          <a:lstStyle/>
          <a:p>
            <a:endParaRPr lang="it-IT"/>
          </a:p>
        </p:txBody>
      </p:sp>
      <p:pic>
        <p:nvPicPr>
          <p:cNvPr id="13" name="Immagine 12">
            <a:extLst>
              <a:ext uri="{FF2B5EF4-FFF2-40B4-BE49-F238E27FC236}">
                <a16:creationId xmlns:a16="http://schemas.microsoft.com/office/drawing/2014/main" id="{E243DAC5-4A08-6B43-A0CA-E011016D3F7E}"/>
              </a:ext>
            </a:extLst>
          </p:cNvPr>
          <p:cNvPicPr>
            <a:picLocks noChangeAspect="1"/>
          </p:cNvPicPr>
          <p:nvPr/>
        </p:nvPicPr>
        <p:blipFill>
          <a:blip r:embed="rId4"/>
          <a:stretch>
            <a:fillRect/>
          </a:stretch>
        </p:blipFill>
        <p:spPr>
          <a:xfrm>
            <a:off x="8579144" y="0"/>
            <a:ext cx="564856" cy="55826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911186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55628348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template is for a SlideDoc</a:t>
            </a:r>
            <a:endParaRPr/>
          </a:p>
        </p:txBody>
      </p:sp>
      <p:sp>
        <p:nvSpPr>
          <p:cNvPr id="114" name="Google Shape;114;p1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 slidedoc is a visual document, developed in presentation software, that is intended to be read and referenced instead of projected.</a:t>
            </a:r>
            <a:endParaRPr/>
          </a:p>
        </p:txBody>
      </p:sp>
      <p:sp>
        <p:nvSpPr>
          <p:cNvPr id="115" name="Google Shape;115;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sp>
        <p:nvSpPr>
          <p:cNvPr id="116" name="Google Shape;116;p17"/>
          <p:cNvSpPr txBox="1">
            <a:spLocks noGrp="1"/>
          </p:cNvSpPr>
          <p:nvPr>
            <p:ph type="body" idx="2"/>
          </p:nvPr>
        </p:nvSpPr>
        <p:spPr>
          <a:xfrm>
            <a:off x="3090625" y="1851913"/>
            <a:ext cx="55962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Slidedocs help you spread your smart thinking by combining visual communications with short chunks of written copy. Their scannable nature makes them great pre-read, reference, and leave-behind materials. Their modularity makes it easy for people to incorporate your ideas into their own communications. And these features together make slidedocs </a:t>
            </a:r>
            <a:r>
              <a:rPr lang="en">
                <a:solidFill>
                  <a:srgbClr val="F67031"/>
                </a:solidFill>
              </a:rPr>
              <a:t>the perfect companion to both written documents and presentations</a:t>
            </a:r>
            <a:r>
              <a:rPr lang="en"/>
              <a:t>.</a:t>
            </a:r>
            <a:endParaRPr/>
          </a:p>
          <a:p>
            <a:pPr marL="0" lvl="0" indent="0" algn="l" rtl="0">
              <a:spcBef>
                <a:spcPts val="1000"/>
              </a:spcBef>
              <a:spcAft>
                <a:spcPts val="1000"/>
              </a:spcAft>
              <a:buClr>
                <a:schemeClr val="dk1"/>
              </a:buClr>
              <a:buSzPts val="1100"/>
              <a:buFont typeface="Arial"/>
              <a:buNone/>
            </a:pPr>
            <a:r>
              <a:rPr lang="en" b="1">
                <a:solidFill>
                  <a:schemeClr val="dk2"/>
                </a:solidFill>
              </a:rPr>
              <a:t>Text from </a:t>
            </a:r>
            <a:r>
              <a:rPr lang="en" b="1" u="sng">
                <a:solidFill>
                  <a:srgbClr val="F67031"/>
                </a:solidFill>
                <a:hlinkClick r:id="rId3"/>
              </a:rPr>
              <a:t>duarte.com/slidedocs</a:t>
            </a:r>
            <a:endParaRPr b="1">
              <a:solidFill>
                <a:srgbClr val="F6703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Hello!</a:t>
            </a:r>
            <a:endParaRPr/>
          </a:p>
          <a:p>
            <a:pPr marL="0" lvl="0" indent="0" algn="l" rtl="0">
              <a:spcBef>
                <a:spcPts val="0"/>
              </a:spcBef>
              <a:spcAft>
                <a:spcPts val="0"/>
              </a:spcAft>
              <a:buNone/>
            </a:pPr>
            <a:r>
              <a:rPr lang="en"/>
              <a:t>Nice to meet you</a:t>
            </a:r>
            <a:endParaRPr/>
          </a:p>
        </p:txBody>
      </p:sp>
      <p:sp>
        <p:nvSpPr>
          <p:cNvPr id="130" name="Google Shape;130;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131" name="Google Shape;131;p19"/>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Use the first slides to present yourself or your company. Remember that you may not be presenting this document directly.</a:t>
            </a:r>
            <a:endParaRPr/>
          </a:p>
          <a:p>
            <a:pPr marL="0" lvl="0" indent="0" algn="l" rtl="0">
              <a:spcBef>
                <a:spcPts val="600"/>
              </a:spcBef>
              <a:spcAft>
                <a:spcPts val="0"/>
              </a:spcAft>
              <a:buNone/>
            </a:pPr>
            <a:endParaRPr/>
          </a:p>
          <a:p>
            <a:pPr marL="0" lvl="0" indent="0" algn="l" rtl="0">
              <a:spcBef>
                <a:spcPts val="600"/>
              </a:spcBef>
              <a:spcAft>
                <a:spcPts val="0"/>
              </a:spcAft>
              <a:buNone/>
            </a:pPr>
            <a:r>
              <a:rPr lang="en"/>
              <a:t>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Quotations are commonly printed as a means of </a:t>
            </a:r>
            <a:r>
              <a:rPr lang="en">
                <a:solidFill>
                  <a:srgbClr val="F67031"/>
                </a:solidFill>
              </a:rPr>
              <a:t>inspiration</a:t>
            </a:r>
            <a:r>
              <a:rPr lang="en"/>
              <a:t> and to invoke philosophical thoughts from the reader.</a:t>
            </a:r>
            <a:endParaRPr/>
          </a:p>
        </p:txBody>
      </p:sp>
      <p:sp>
        <p:nvSpPr>
          <p:cNvPr id="144" name="Google Shape;144;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slide title</a:t>
            </a:r>
            <a:endParaRPr/>
          </a:p>
        </p:txBody>
      </p:sp>
      <p:sp>
        <p:nvSpPr>
          <p:cNvPr id="150" name="Google Shape;150;p22"/>
          <p:cNvSpPr txBox="1">
            <a:spLocks noGrp="1"/>
          </p:cNvSpPr>
          <p:nvPr>
            <p:ph type="body" idx="1"/>
          </p:nvPr>
        </p:nvSpPr>
        <p:spPr>
          <a:xfrm>
            <a:off x="3090625" y="575500"/>
            <a:ext cx="5596200" cy="2765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a:t>SlideDocs are for distribution; they’re not optimized for presenting. Slides have too much text and font size is too small for an audience to read it projected in a screen.</a:t>
            </a:r>
            <a:endParaRPr sz="1200"/>
          </a:p>
          <a:p>
            <a:pPr marL="0" lvl="0" indent="0" algn="l" rtl="0">
              <a:spcBef>
                <a:spcPts val="600"/>
              </a:spcBef>
              <a:spcAft>
                <a:spcPts val="0"/>
              </a:spcAft>
              <a:buNone/>
            </a:pPr>
            <a:r>
              <a:rPr lang="en" sz="1200"/>
              <a:t>These documents are useful for:</a:t>
            </a:r>
            <a:endParaRPr sz="1200"/>
          </a:p>
          <a:p>
            <a:pPr marL="457200" lvl="0" indent="-304800" algn="l" rtl="0">
              <a:spcBef>
                <a:spcPts val="600"/>
              </a:spcBef>
              <a:spcAft>
                <a:spcPts val="0"/>
              </a:spcAft>
              <a:buSzPts val="1200"/>
              <a:buChar char="▪"/>
            </a:pPr>
            <a:r>
              <a:rPr lang="en" sz="1200"/>
              <a:t>Distribute before a meeting when the topic is highly complex or technical</a:t>
            </a:r>
            <a:endParaRPr sz="1200"/>
          </a:p>
          <a:p>
            <a:pPr marL="457200" lvl="0" indent="-304800" algn="l" rtl="0">
              <a:spcBef>
                <a:spcPts val="1000"/>
              </a:spcBef>
              <a:spcAft>
                <a:spcPts val="0"/>
              </a:spcAft>
              <a:buSzPts val="1200"/>
              <a:buChar char="▪"/>
            </a:pPr>
            <a:r>
              <a:rPr lang="en" sz="1200"/>
              <a:t>To fully explain your idea before booking a meeting with someone</a:t>
            </a:r>
            <a:endParaRPr sz="1200"/>
          </a:p>
          <a:p>
            <a:pPr marL="457200" lvl="0" indent="-304800" algn="l" rtl="0">
              <a:spcBef>
                <a:spcPts val="1000"/>
              </a:spcBef>
              <a:spcAft>
                <a:spcPts val="1000"/>
              </a:spcAft>
              <a:buSzPts val="1200"/>
              <a:buChar char="▪"/>
            </a:pPr>
            <a:r>
              <a:rPr lang="en" sz="1200"/>
              <a:t>As a reference and follow-up material</a:t>
            </a:r>
            <a:endParaRPr sz="1200"/>
          </a:p>
        </p:txBody>
      </p:sp>
      <p:sp>
        <p:nvSpPr>
          <p:cNvPr id="151" name="Google Shape;151;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
        <p:nvSpPr>
          <p:cNvPr id="152" name="Google Shape;152;p22"/>
          <p:cNvSpPr/>
          <p:nvPr/>
        </p:nvSpPr>
        <p:spPr>
          <a:xfrm>
            <a:off x="5031488" y="3016175"/>
            <a:ext cx="1660800" cy="1660800"/>
          </a:xfrm>
          <a:prstGeom prst="ellipse">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Explain</a:t>
            </a:r>
            <a:endParaRPr sz="1200" b="1">
              <a:solidFill>
                <a:srgbClr val="FFFFFF"/>
              </a:solidFill>
              <a:latin typeface="Nunito Sans"/>
              <a:ea typeface="Nunito Sans"/>
              <a:cs typeface="Nunito Sans"/>
              <a:sym typeface="Nunito Sans"/>
            </a:endParaRPr>
          </a:p>
        </p:txBody>
      </p:sp>
      <p:sp>
        <p:nvSpPr>
          <p:cNvPr id="153" name="Google Shape;153;p22"/>
          <p:cNvSpPr/>
          <p:nvPr/>
        </p:nvSpPr>
        <p:spPr>
          <a:xfrm>
            <a:off x="6895975" y="3016175"/>
            <a:ext cx="1660800" cy="1660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Follow-up</a:t>
            </a:r>
            <a:endParaRPr sz="1200" b="1">
              <a:solidFill>
                <a:srgbClr val="FFFFFF"/>
              </a:solidFill>
              <a:latin typeface="Nunito Sans"/>
              <a:ea typeface="Nunito Sans"/>
              <a:cs typeface="Nunito Sans"/>
              <a:sym typeface="Nunito Sans"/>
            </a:endParaRPr>
          </a:p>
        </p:txBody>
      </p:sp>
      <p:sp>
        <p:nvSpPr>
          <p:cNvPr id="154" name="Google Shape;154;p22"/>
          <p:cNvSpPr/>
          <p:nvPr/>
        </p:nvSpPr>
        <p:spPr>
          <a:xfrm>
            <a:off x="3167000" y="3016175"/>
            <a:ext cx="1660800" cy="1660800"/>
          </a:xfrm>
          <a:prstGeom prst="ellipse">
            <a:avLst/>
          </a:prstGeom>
          <a:solidFill>
            <a:srgbClr val="FFA4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Distribute</a:t>
            </a:r>
            <a:endParaRPr sz="1200" b="1">
              <a:solidFill>
                <a:srgbClr val="FFFFFF"/>
              </a:solidFill>
              <a:latin typeface="Nunito Sans"/>
              <a:ea typeface="Nunito Sans"/>
              <a:cs typeface="Nunito Sans"/>
              <a:sym typeface="Nunito Sans"/>
            </a:endParaRPr>
          </a:p>
        </p:txBody>
      </p:sp>
      <p:cxnSp>
        <p:nvCxnSpPr>
          <p:cNvPr id="155" name="Google Shape;155;p22"/>
          <p:cNvCxnSpPr/>
          <p:nvPr/>
        </p:nvCxnSpPr>
        <p:spPr>
          <a:xfrm>
            <a:off x="4473377" y="3856125"/>
            <a:ext cx="909900" cy="0"/>
          </a:xfrm>
          <a:prstGeom prst="straightConnector1">
            <a:avLst/>
          </a:prstGeom>
          <a:noFill/>
          <a:ln w="19050" cap="flat" cmpd="sng">
            <a:solidFill>
              <a:srgbClr val="FFFFFF"/>
            </a:solidFill>
            <a:prstDash val="solid"/>
            <a:round/>
            <a:headEnd type="oval" w="sm" len="sm"/>
            <a:tailEnd type="triangle" w="sm" len="sm"/>
          </a:ln>
        </p:spPr>
      </p:cxnSp>
      <p:cxnSp>
        <p:nvCxnSpPr>
          <p:cNvPr id="156" name="Google Shape;156;p22"/>
          <p:cNvCxnSpPr/>
          <p:nvPr/>
        </p:nvCxnSpPr>
        <p:spPr>
          <a:xfrm>
            <a:off x="6292952" y="3856125"/>
            <a:ext cx="909900" cy="0"/>
          </a:xfrm>
          <a:prstGeom prst="straightConnector1">
            <a:avLst/>
          </a:prstGeom>
          <a:noFill/>
          <a:ln w="19050" cap="flat" cmpd="sng">
            <a:solidFill>
              <a:srgbClr val="FFFFFF"/>
            </a:solidFill>
            <a:prstDash val="solid"/>
            <a:round/>
            <a:headEnd type="oval" w="sm" len="sm"/>
            <a:tailEnd type="triangle" w="sm" len="sm"/>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4"/>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Try to communicate ideas visually using graphs, icons, illustrations, photos… any resource that helps you convey your message at a glance.</a:t>
            </a:r>
            <a:endParaRPr/>
          </a:p>
        </p:txBody>
      </p:sp>
      <p:sp>
        <p:nvSpPr>
          <p:cNvPr id="182" name="Google Shape;182;p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also split your content</a:t>
            </a:r>
            <a:endParaRPr/>
          </a:p>
        </p:txBody>
      </p:sp>
      <p:sp>
        <p:nvSpPr>
          <p:cNvPr id="183" name="Google Shape;183;p24"/>
          <p:cNvSpPr txBox="1">
            <a:spLocks noGrp="1"/>
          </p:cNvSpPr>
          <p:nvPr>
            <p:ph type="body" idx="2"/>
          </p:nvPr>
        </p:nvSpPr>
        <p:spPr>
          <a:xfrm>
            <a:off x="3090625"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White</a:t>
            </a:r>
            <a:endParaRPr b="1"/>
          </a:p>
          <a:p>
            <a:pPr marL="0" lvl="0" indent="0" algn="l" rtl="0">
              <a:spcBef>
                <a:spcPts val="600"/>
              </a:spcBef>
              <a:spcAft>
                <a:spcPts val="0"/>
              </a:spcAft>
              <a:buClr>
                <a:schemeClr val="dk1"/>
              </a:buClr>
              <a:buSzPts val="1100"/>
              <a:buFont typeface="Arial"/>
              <a:buNone/>
            </a:pPr>
            <a:r>
              <a:rPr lang="en"/>
              <a:t>Is the color of milk and fresh snow, the color produced by the combination of all the colors of the visible spectrum.</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4" name="Google Shape;184;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185" name="Google Shape;185;p24"/>
          <p:cNvSpPr txBox="1">
            <a:spLocks noGrp="1"/>
          </p:cNvSpPr>
          <p:nvPr>
            <p:ph type="body" idx="3"/>
          </p:nvPr>
        </p:nvSpPr>
        <p:spPr>
          <a:xfrm>
            <a:off x="5959749"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Black</a:t>
            </a:r>
            <a:endParaRPr b="1"/>
          </a:p>
          <a:p>
            <a:pPr marL="0" lvl="0" indent="0" algn="l" rtl="0">
              <a:spcBef>
                <a:spcPts val="600"/>
              </a:spcBef>
              <a:spcAft>
                <a:spcPts val="0"/>
              </a:spcAft>
              <a:buClr>
                <a:schemeClr val="dk1"/>
              </a:buClr>
              <a:buSzPts val="1100"/>
              <a:buFont typeface="Arial"/>
              <a:buNone/>
            </a:pPr>
            <a:r>
              <a:rPr lang="en"/>
              <a:t>Is the color of coal, ebony, and of outer space. It is the darkest color, the result of the absence of or complete absorption of light.</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6" name="Google Shape;186;p24"/>
          <p:cNvSpPr/>
          <p:nvPr/>
        </p:nvSpPr>
        <p:spPr>
          <a:xfrm rot="729144">
            <a:off x="3149784" y="2050455"/>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7" name="Google Shape;187;p24"/>
          <p:cNvSpPr/>
          <p:nvPr/>
        </p:nvSpPr>
        <p:spPr>
          <a:xfrm rot="-773137" flipH="1">
            <a:off x="3569317" y="1821551"/>
            <a:ext cx="992801" cy="929054"/>
          </a:xfrm>
          <a:prstGeom prst="wedgeEllipseCallout">
            <a:avLst>
              <a:gd name="adj1" fmla="val -20833"/>
              <a:gd name="adj2" fmla="val 62500"/>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8" name="Google Shape;188;p24"/>
          <p:cNvSpPr/>
          <p:nvPr/>
        </p:nvSpPr>
        <p:spPr>
          <a:xfrm rot="729144">
            <a:off x="5994159" y="2111230"/>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9" name="Google Shape;189;p24"/>
          <p:cNvSpPr/>
          <p:nvPr/>
        </p:nvSpPr>
        <p:spPr>
          <a:xfrm rot="-773137" flipH="1">
            <a:off x="6413692" y="1882326"/>
            <a:ext cx="992801" cy="929054"/>
          </a:xfrm>
          <a:prstGeom prst="wedgeEllipseCallout">
            <a:avLst>
              <a:gd name="adj1" fmla="val -20833"/>
              <a:gd name="adj2" fmla="val 62500"/>
            </a:avLst>
          </a:prstGeom>
          <a:solidFill>
            <a:srgbClr val="FFA400">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grpSp>
        <p:nvGrpSpPr>
          <p:cNvPr id="190" name="Google Shape;190;p24"/>
          <p:cNvGrpSpPr/>
          <p:nvPr/>
        </p:nvGrpSpPr>
        <p:grpSpPr>
          <a:xfrm>
            <a:off x="3868697" y="2123332"/>
            <a:ext cx="394068" cy="325505"/>
            <a:chOff x="5268225" y="4341925"/>
            <a:chExt cx="468850" cy="387275"/>
          </a:xfrm>
        </p:grpSpPr>
        <p:sp>
          <p:nvSpPr>
            <p:cNvPr id="191" name="Google Shape;191;p2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4"/>
          <p:cNvGrpSpPr/>
          <p:nvPr/>
        </p:nvGrpSpPr>
        <p:grpSpPr>
          <a:xfrm>
            <a:off x="6687470" y="2223751"/>
            <a:ext cx="445255" cy="246182"/>
            <a:chOff x="531800" y="5071350"/>
            <a:chExt cx="529750" cy="292900"/>
          </a:xfrm>
        </p:grpSpPr>
        <p:sp>
          <p:nvSpPr>
            <p:cNvPr id="200" name="Google Shape;200;p24"/>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4"/>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two or three columns</a:t>
            </a:r>
            <a:endParaRPr/>
          </a:p>
        </p:txBody>
      </p:sp>
      <p:sp>
        <p:nvSpPr>
          <p:cNvPr id="212" name="Google Shape;212;p25"/>
          <p:cNvSpPr txBox="1">
            <a:spLocks noGrp="1"/>
          </p:cNvSpPr>
          <p:nvPr>
            <p:ph type="body" idx="1"/>
          </p:nvPr>
        </p:nvSpPr>
        <p:spPr>
          <a:xfrm>
            <a:off x="3069325"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a:p>
            <a:pPr marL="0" lvl="0" indent="0" algn="l" rtl="0">
              <a:spcBef>
                <a:spcPts val="600"/>
              </a:spcBef>
              <a:spcAft>
                <a:spcPts val="0"/>
              </a:spcAft>
              <a:buNone/>
            </a:pPr>
            <a:r>
              <a:rPr lang="en"/>
              <a:t>According to surveys in Europe, Canada, and the United States, yellow is the color people most often associate with amusement, gentleness, and spontaneity, but also with duplicity, envy, jealousy, avarice, and, in the U.S., with cowardice.</a:t>
            </a:r>
            <a:endParaRPr/>
          </a:p>
          <a:p>
            <a:pPr marL="0" lvl="0" indent="0" algn="l" rtl="0">
              <a:spcBef>
                <a:spcPts val="600"/>
              </a:spcBef>
              <a:spcAft>
                <a:spcPts val="0"/>
              </a:spcAft>
              <a:buNone/>
            </a:pPr>
            <a:r>
              <a:rPr lang="en"/>
              <a:t>It plays an important role in Asian culture, particularly in China, where it is seen as the color of happiness, glory, wisdom, harmony, and culture.</a:t>
            </a:r>
            <a:endParaRPr/>
          </a:p>
        </p:txBody>
      </p:sp>
      <p:sp>
        <p:nvSpPr>
          <p:cNvPr id="213" name="Google Shape;213;p25"/>
          <p:cNvSpPr txBox="1">
            <a:spLocks noGrp="1"/>
          </p:cNvSpPr>
          <p:nvPr>
            <p:ph type="body" idx="2"/>
          </p:nvPr>
        </p:nvSpPr>
        <p:spPr>
          <a:xfrm>
            <a:off x="4951002"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a:p>
            <a:pPr marL="0" lvl="0" indent="0" algn="l" rtl="0">
              <a:spcBef>
                <a:spcPts val="600"/>
              </a:spcBef>
              <a:spcAft>
                <a:spcPts val="0"/>
              </a:spcAft>
              <a:buNone/>
            </a:pPr>
            <a:r>
              <a:rPr lang="en"/>
              <a:t>Surveys in the US and Europe show that blue is the colour most commonly associated with harmony, faithfulness, confidence, distance, infinity, the imagination, cold, and sometimes with sadness.</a:t>
            </a:r>
            <a:endParaRPr/>
          </a:p>
          <a:p>
            <a:pPr marL="0" lvl="0" indent="0" algn="l" rtl="0">
              <a:spcBef>
                <a:spcPts val="600"/>
              </a:spcBef>
              <a:spcAft>
                <a:spcPts val="0"/>
              </a:spcAft>
              <a:buNone/>
            </a:pPr>
            <a:r>
              <a:rPr lang="en"/>
              <a:t>In US and European public opinion polls it is the most popular colour, chosen by almost half of both men and women as their favourite colour.</a:t>
            </a:r>
            <a:endParaRPr/>
          </a:p>
        </p:txBody>
      </p:sp>
      <p:sp>
        <p:nvSpPr>
          <p:cNvPr id="214" name="Google Shape;214;p25"/>
          <p:cNvSpPr txBox="1">
            <a:spLocks noGrp="1"/>
          </p:cNvSpPr>
          <p:nvPr>
            <p:ph type="body" idx="3"/>
          </p:nvPr>
        </p:nvSpPr>
        <p:spPr>
          <a:xfrm>
            <a:off x="6832679"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r>
              <a:rPr lang="en"/>
              <a:t>Modern surveys in the United States and Europe show red is also the color most commonly associated with heat, activity, passion, sexuality, anger, love and joy. </a:t>
            </a:r>
            <a:r>
              <a:rPr lang="en">
                <a:solidFill>
                  <a:schemeClr val="dk2"/>
                </a:solidFill>
              </a:rPr>
              <a:t>Red is also a color widely used for getting attention, such as stop signs or royal dresses.</a:t>
            </a:r>
            <a:endParaRPr/>
          </a:p>
          <a:p>
            <a:pPr marL="0" lvl="0" indent="0" algn="l" rtl="0">
              <a:spcBef>
                <a:spcPts val="600"/>
              </a:spcBef>
              <a:spcAft>
                <a:spcPts val="0"/>
              </a:spcAft>
              <a:buNone/>
            </a:pPr>
            <a:r>
              <a:rPr lang="en"/>
              <a:t>In China, India and many other Asian countries it is the color of symbolizing happiness and good fortune. </a:t>
            </a:r>
            <a:endParaRPr/>
          </a:p>
          <a:p>
            <a:pPr marL="0" lvl="0" indent="0" algn="l" rtl="0">
              <a:spcBef>
                <a:spcPts val="600"/>
              </a:spcBef>
              <a:spcAft>
                <a:spcPts val="0"/>
              </a:spcAft>
              <a:buNone/>
            </a:pPr>
            <a:endParaRPr/>
          </a:p>
        </p:txBody>
      </p:sp>
      <p:sp>
        <p:nvSpPr>
          <p:cNvPr id="215" name="Google Shape;215;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grpSp>
        <p:nvGrpSpPr>
          <p:cNvPr id="216" name="Google Shape;216;p25"/>
          <p:cNvGrpSpPr/>
          <p:nvPr/>
        </p:nvGrpSpPr>
        <p:grpSpPr>
          <a:xfrm>
            <a:off x="3187982" y="708506"/>
            <a:ext cx="433992" cy="422729"/>
            <a:chOff x="5916675" y="927975"/>
            <a:chExt cx="516350" cy="502950"/>
          </a:xfrm>
        </p:grpSpPr>
        <p:sp>
          <p:nvSpPr>
            <p:cNvPr id="217" name="Google Shape;217;p25"/>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5"/>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25"/>
          <p:cNvGrpSpPr/>
          <p:nvPr/>
        </p:nvGrpSpPr>
        <p:grpSpPr>
          <a:xfrm>
            <a:off x="5030798" y="738175"/>
            <a:ext cx="393060" cy="393060"/>
            <a:chOff x="5941025" y="3634400"/>
            <a:chExt cx="467650" cy="467650"/>
          </a:xfrm>
        </p:grpSpPr>
        <p:sp>
          <p:nvSpPr>
            <p:cNvPr id="220" name="Google Shape;220;p25"/>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5"/>
          <p:cNvGrpSpPr/>
          <p:nvPr/>
        </p:nvGrpSpPr>
        <p:grpSpPr>
          <a:xfrm>
            <a:off x="6929141" y="696907"/>
            <a:ext cx="364776" cy="434328"/>
            <a:chOff x="3968275" y="4980625"/>
            <a:chExt cx="379975" cy="452425"/>
          </a:xfrm>
        </p:grpSpPr>
        <p:sp>
          <p:nvSpPr>
            <p:cNvPr id="227" name="Google Shape;227;p25"/>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235" name="Google Shape;235;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28</a:t>
            </a:fld>
            <a:endParaRPr>
              <a:solidFill>
                <a:srgbClr val="FFFFFF"/>
              </a:solidFill>
            </a:endParaRPr>
          </a:p>
        </p:txBody>
      </p:sp>
      <p:sp>
        <p:nvSpPr>
          <p:cNvPr id="236" name="Google Shape;236;p2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t>A complex idea can be conveyed with just a single still image, namely making it possible to absorb large amounts of data quickly.</a:t>
            </a:r>
            <a:endParaRPr/>
          </a:p>
          <a:p>
            <a:pPr marL="0" lvl="0" indent="0" algn="l" rtl="0">
              <a:spcBef>
                <a:spcPts val="600"/>
              </a:spcBef>
              <a:spcAft>
                <a:spcPts val="0"/>
              </a:spcAft>
              <a:buNone/>
            </a:pP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27"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2" name="Google Shape;242;p27"/>
          <p:cNvSpPr txBox="1">
            <a:spLocks noGrp="1"/>
          </p:cNvSpPr>
          <p:nvPr>
            <p:ph type="title" idx="4294967295"/>
          </p:nvPr>
        </p:nvSpPr>
        <p:spPr>
          <a:xfrm>
            <a:off x="617225" y="100"/>
            <a:ext cx="79095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t>Want big impact? Use big image.</a:t>
            </a:r>
            <a:endParaRPr sz="1800" b="1"/>
          </a:p>
        </p:txBody>
      </p:sp>
      <p:sp>
        <p:nvSpPr>
          <p:cNvPr id="243" name="Google Shape;24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8000" t="-15000" r="-19000" b="-1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1.</a:t>
            </a:r>
            <a:endParaRPr sz="4800" b="1">
              <a:solidFill>
                <a:srgbClr val="666666"/>
              </a:solidFill>
            </a:endParaRPr>
          </a:p>
          <a:p>
            <a:pPr marL="0" lvl="0" indent="0" algn="l" rtl="0">
              <a:spcBef>
                <a:spcPts val="0"/>
              </a:spcBef>
              <a:spcAft>
                <a:spcPts val="0"/>
              </a:spcAft>
              <a:buNone/>
            </a:pPr>
            <a:r>
              <a:rPr lang="en">
                <a:solidFill>
                  <a:srgbClr val="666666"/>
                </a:solidFill>
              </a:rPr>
              <a:t>Goal of the project</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9"/>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tables to compare data</a:t>
            </a:r>
            <a:endParaRPr/>
          </a:p>
        </p:txBody>
      </p:sp>
      <p:graphicFrame>
        <p:nvGraphicFramePr>
          <p:cNvPr id="308" name="Google Shape;308;p29"/>
          <p:cNvGraphicFramePr/>
          <p:nvPr/>
        </p:nvGraphicFramePr>
        <p:xfrm>
          <a:off x="3180700" y="2094606"/>
          <a:ext cx="5442600" cy="2412800"/>
        </p:xfrm>
        <a:graphic>
          <a:graphicData uri="http://schemas.openxmlformats.org/drawingml/2006/table">
            <a:tbl>
              <a:tblPr>
                <a:noFill/>
                <a:tableStyleId>{F2D39A4B-00D6-4AC0-9E90-7EA99DF1EF4F}</a:tableStyleId>
              </a:tblPr>
              <a:tblGrid>
                <a:gridCol w="1360650">
                  <a:extLst>
                    <a:ext uri="{9D8B030D-6E8A-4147-A177-3AD203B41FA5}">
                      <a16:colId xmlns:a16="http://schemas.microsoft.com/office/drawing/2014/main" val="20000"/>
                    </a:ext>
                  </a:extLst>
                </a:gridCol>
                <a:gridCol w="1360650">
                  <a:extLst>
                    <a:ext uri="{9D8B030D-6E8A-4147-A177-3AD203B41FA5}">
                      <a16:colId xmlns:a16="http://schemas.microsoft.com/office/drawing/2014/main" val="20001"/>
                    </a:ext>
                  </a:extLst>
                </a:gridCol>
                <a:gridCol w="1360650">
                  <a:extLst>
                    <a:ext uri="{9D8B030D-6E8A-4147-A177-3AD203B41FA5}">
                      <a16:colId xmlns:a16="http://schemas.microsoft.com/office/drawing/2014/main" val="20002"/>
                    </a:ext>
                  </a:extLst>
                </a:gridCol>
                <a:gridCol w="1360650">
                  <a:extLst>
                    <a:ext uri="{9D8B030D-6E8A-4147-A177-3AD203B41FA5}">
                      <a16:colId xmlns:a16="http://schemas.microsoft.com/office/drawing/2014/main" val="20003"/>
                    </a:ext>
                  </a:extLst>
                </a:gridCol>
              </a:tblGrid>
              <a:tr h="603200">
                <a:tc>
                  <a:txBody>
                    <a:bodyPr/>
                    <a:lstStyle/>
                    <a:p>
                      <a:pPr marL="0" lvl="0" indent="0" algn="l" rtl="0">
                        <a:spcBef>
                          <a:spcPts val="0"/>
                        </a:spcBef>
                        <a:spcAft>
                          <a:spcPts val="0"/>
                        </a:spcAft>
                        <a:buNone/>
                      </a:pPr>
                      <a:endParaRPr>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A</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B</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C</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Yellow</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7</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Blue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30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Orange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24</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16</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09" name="Google Shape;309;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sp>
        <p:nvSpPr>
          <p:cNvPr id="310" name="Google Shape;310;p29"/>
          <p:cNvSpPr txBox="1">
            <a:spLocks noGrp="1"/>
          </p:cNvSpPr>
          <p:nvPr>
            <p:ph type="body" idx="1"/>
          </p:nvPr>
        </p:nvSpPr>
        <p:spPr>
          <a:xfrm>
            <a:off x="3090625" y="575500"/>
            <a:ext cx="5596200" cy="105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As a communication tool, a table allows a form of generalization of information from an unlimited number of different social or scientific contexts. It provides a familiar way to convey information that might otherwise not be obvious or readily understood.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0"/>
          <p:cNvSpPr/>
          <p:nvPr/>
        </p:nvSpPr>
        <p:spPr>
          <a:xfrm>
            <a:off x="2806425" y="1079310"/>
            <a:ext cx="6265783" cy="2984881"/>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Maps</a:t>
            </a:r>
            <a:endParaRPr/>
          </a:p>
        </p:txBody>
      </p:sp>
      <p:sp>
        <p:nvSpPr>
          <p:cNvPr id="317" name="Google Shape;317;p30"/>
          <p:cNvSpPr/>
          <p:nvPr/>
        </p:nvSpPr>
        <p:spPr>
          <a:xfrm>
            <a:off x="3976810" y="1659060"/>
            <a:ext cx="649200" cy="202500"/>
          </a:xfrm>
          <a:prstGeom prst="wedgeRectCallout">
            <a:avLst>
              <a:gd name="adj1" fmla="val -21428"/>
              <a:gd name="adj2" fmla="val 84287"/>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Nunito Sans"/>
                <a:ea typeface="Nunito Sans"/>
                <a:cs typeface="Nunito Sans"/>
                <a:sym typeface="Nunito Sans"/>
              </a:rPr>
              <a:t>our office</a:t>
            </a:r>
            <a:endParaRPr sz="800">
              <a:solidFill>
                <a:srgbClr val="FFFFFF"/>
              </a:solidFill>
              <a:latin typeface="Nunito Sans"/>
              <a:ea typeface="Nunito Sans"/>
              <a:cs typeface="Nunito Sans"/>
              <a:sym typeface="Nunito Sans"/>
            </a:endParaRPr>
          </a:p>
        </p:txBody>
      </p:sp>
      <p:sp>
        <p:nvSpPr>
          <p:cNvPr id="318" name="Google Shape;318;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31</a:t>
            </a:fld>
            <a:endParaRPr>
              <a:solidFill>
                <a:srgbClr val="FFFFFF"/>
              </a:solidFill>
            </a:endParaRPr>
          </a:p>
        </p:txBody>
      </p:sp>
      <p:sp>
        <p:nvSpPr>
          <p:cNvPr id="319" name="Google Shape;319;p30"/>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word "map" comes from the medieval Latin Mappa mundi, wherein mappa meant napkin or cloth and mundi the world.</a:t>
            </a:r>
            <a:endParaRPr/>
          </a:p>
        </p:txBody>
      </p:sp>
      <p:sp>
        <p:nvSpPr>
          <p:cNvPr id="320" name="Google Shape;320;p30"/>
          <p:cNvSpPr/>
          <p:nvPr/>
        </p:nvSpPr>
        <p:spPr>
          <a:xfrm>
            <a:off x="3384650" y="219732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4678125" y="318240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5408775" y="190114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5962075" y="35565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641075" y="22980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8101850" y="36258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1"/>
          <p:cNvSpPr txBox="1">
            <a:spLocks noGrp="1"/>
          </p:cNvSpPr>
          <p:nvPr>
            <p:ph type="ctrTitle" idx="4294967295"/>
          </p:nvPr>
        </p:nvSpPr>
        <p:spPr>
          <a:xfrm>
            <a:off x="685800" y="1964342"/>
            <a:ext cx="77724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t>89,526,124</a:t>
            </a:r>
            <a:endParaRPr sz="6000" b="1"/>
          </a:p>
        </p:txBody>
      </p:sp>
      <p:sp>
        <p:nvSpPr>
          <p:cNvPr id="331" name="Google Shape;331;p31"/>
          <p:cNvSpPr txBox="1">
            <a:spLocks noGrp="1"/>
          </p:cNvSpPr>
          <p:nvPr>
            <p:ph type="subTitle" idx="4294967295"/>
          </p:nvPr>
        </p:nvSpPr>
        <p:spPr>
          <a:xfrm>
            <a:off x="685800" y="2916253"/>
            <a:ext cx="77724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solidFill>
                  <a:srgbClr val="FFFFFF"/>
                </a:solidFill>
              </a:rPr>
              <a:t>Whoa! That’s a big number, aren’t you proud?</a:t>
            </a:r>
            <a:endParaRPr>
              <a:solidFill>
                <a:srgbClr val="FFFFFF"/>
              </a:solidFill>
            </a:endParaRPr>
          </a:p>
        </p:txBody>
      </p:sp>
      <p:sp>
        <p:nvSpPr>
          <p:cNvPr id="332" name="Google Shape;332;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32</a:t>
            </a:fld>
            <a:endParaRPr/>
          </a:p>
        </p:txBody>
      </p:sp>
      <p:grpSp>
        <p:nvGrpSpPr>
          <p:cNvPr id="333" name="Google Shape;333;p31"/>
          <p:cNvGrpSpPr/>
          <p:nvPr/>
        </p:nvGrpSpPr>
        <p:grpSpPr>
          <a:xfrm>
            <a:off x="4193157" y="1338806"/>
            <a:ext cx="757693" cy="549894"/>
            <a:chOff x="3932350" y="3714775"/>
            <a:chExt cx="439650" cy="319075"/>
          </a:xfrm>
        </p:grpSpPr>
        <p:sp>
          <p:nvSpPr>
            <p:cNvPr id="334" name="Google Shape;334;p31"/>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CCCCCC"/>
                </a:solidFill>
              </a:rPr>
              <a:t>33</a:t>
            </a:fld>
            <a:endParaRPr>
              <a:solidFill>
                <a:srgbClr val="CCCCCC"/>
              </a:solidFill>
            </a:endParaRPr>
          </a:p>
        </p:txBody>
      </p:sp>
      <p:sp>
        <p:nvSpPr>
          <p:cNvPr id="344" name="Google Shape;344;p3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even more numbers</a:t>
            </a:r>
            <a:endParaRPr/>
          </a:p>
        </p:txBody>
      </p:sp>
      <p:sp>
        <p:nvSpPr>
          <p:cNvPr id="345" name="Google Shape;345;p32"/>
          <p:cNvSpPr txBox="1">
            <a:spLocks noGrp="1"/>
          </p:cNvSpPr>
          <p:nvPr>
            <p:ph type="ctrTitle" idx="4294967295"/>
          </p:nvPr>
        </p:nvSpPr>
        <p:spPr>
          <a:xfrm>
            <a:off x="3400100" y="545955"/>
            <a:ext cx="5058000" cy="1268700"/>
          </a:xfrm>
          <a:prstGeom prst="rect">
            <a:avLst/>
          </a:prstGeom>
          <a:solidFill>
            <a:srgbClr val="FFA400"/>
          </a:solidFill>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3600" b="1"/>
              <a:t>89,526,124$</a:t>
            </a:r>
            <a:endParaRPr sz="3600" b="1"/>
          </a:p>
          <a:p>
            <a:pPr marL="0" lvl="0" indent="0" algn="l" rtl="0">
              <a:lnSpc>
                <a:spcPct val="100000"/>
              </a:lnSpc>
              <a:spcBef>
                <a:spcPts val="600"/>
              </a:spcBef>
              <a:spcAft>
                <a:spcPts val="0"/>
              </a:spcAft>
              <a:buClr>
                <a:schemeClr val="dk1"/>
              </a:buClr>
              <a:buSzPts val="1100"/>
              <a:buFont typeface="Arial"/>
              <a:buNone/>
            </a:pPr>
            <a:r>
              <a:rPr lang="en" sz="1400"/>
              <a:t>That’s a lot of money</a:t>
            </a:r>
            <a:endParaRPr sz="3600" b="1"/>
          </a:p>
        </p:txBody>
      </p:sp>
      <p:sp>
        <p:nvSpPr>
          <p:cNvPr id="346" name="Google Shape;346;p32"/>
          <p:cNvSpPr txBox="1">
            <a:spLocks noGrp="1"/>
          </p:cNvSpPr>
          <p:nvPr>
            <p:ph type="ctrTitle" idx="4294967295"/>
          </p:nvPr>
        </p:nvSpPr>
        <p:spPr>
          <a:xfrm>
            <a:off x="3400100" y="1902136"/>
            <a:ext cx="5058000" cy="1268700"/>
          </a:xfrm>
          <a:prstGeom prst="rect">
            <a:avLst/>
          </a:prstGeom>
          <a:solidFill>
            <a:srgbClr val="F6703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600" b="1"/>
              <a:t>185,244 users</a:t>
            </a:r>
            <a:endParaRPr sz="3600" b="1"/>
          </a:p>
          <a:p>
            <a:pPr marL="0" lvl="0" indent="0" algn="l" rtl="0">
              <a:spcBef>
                <a:spcPts val="600"/>
              </a:spcBef>
              <a:spcAft>
                <a:spcPts val="0"/>
              </a:spcAft>
              <a:buClr>
                <a:schemeClr val="dk1"/>
              </a:buClr>
              <a:buSzPts val="1100"/>
              <a:buFont typeface="Arial"/>
              <a:buNone/>
            </a:pPr>
            <a:r>
              <a:rPr lang="en" sz="1400"/>
              <a:t>And a lot of users</a:t>
            </a:r>
            <a:endParaRPr sz="3600" b="1"/>
          </a:p>
        </p:txBody>
      </p:sp>
      <p:sp>
        <p:nvSpPr>
          <p:cNvPr id="347" name="Google Shape;347;p32"/>
          <p:cNvSpPr txBox="1">
            <a:spLocks noGrp="1"/>
          </p:cNvSpPr>
          <p:nvPr>
            <p:ph type="ctrTitle" idx="4294967295"/>
          </p:nvPr>
        </p:nvSpPr>
        <p:spPr>
          <a:xfrm>
            <a:off x="3400100" y="3258327"/>
            <a:ext cx="5058000" cy="1268700"/>
          </a:xfrm>
          <a:prstGeom prst="rect">
            <a:avLst/>
          </a:prstGeom>
          <a:solidFill>
            <a:srgbClr val="ED0036"/>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3600" b="1"/>
              <a:t>100%</a:t>
            </a:r>
            <a:endParaRPr sz="3600" b="1"/>
          </a:p>
          <a:p>
            <a:pPr marL="0" lvl="0" indent="0" algn="l" rtl="0">
              <a:spcBef>
                <a:spcPts val="600"/>
              </a:spcBef>
              <a:spcAft>
                <a:spcPts val="0"/>
              </a:spcAft>
              <a:buClr>
                <a:schemeClr val="dk1"/>
              </a:buClr>
              <a:buSzPts val="1100"/>
              <a:buFont typeface="Arial"/>
              <a:buNone/>
            </a:pPr>
            <a:r>
              <a:rPr lang="en" sz="1400"/>
              <a:t>Total success!</a:t>
            </a:r>
            <a:endParaRPr sz="3600" b="1"/>
          </a:p>
        </p:txBody>
      </p:sp>
      <p:sp>
        <p:nvSpPr>
          <p:cNvPr id="348" name="Google Shape;348;p32"/>
          <p:cNvSpPr/>
          <p:nvPr/>
        </p:nvSpPr>
        <p:spPr>
          <a:xfrm>
            <a:off x="7479934" y="2252270"/>
            <a:ext cx="539172" cy="568452"/>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32"/>
          <p:cNvGrpSpPr/>
          <p:nvPr/>
        </p:nvGrpSpPr>
        <p:grpSpPr>
          <a:xfrm>
            <a:off x="7458387" y="3618777"/>
            <a:ext cx="582244" cy="547800"/>
            <a:chOff x="5972700" y="2330200"/>
            <a:chExt cx="411625" cy="387275"/>
          </a:xfrm>
        </p:grpSpPr>
        <p:sp>
          <p:nvSpPr>
            <p:cNvPr id="350" name="Google Shape;350;p3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2"/>
          <p:cNvGrpSpPr/>
          <p:nvPr/>
        </p:nvGrpSpPr>
        <p:grpSpPr>
          <a:xfrm>
            <a:off x="7415332" y="940852"/>
            <a:ext cx="668351" cy="513322"/>
            <a:chOff x="568950" y="3686775"/>
            <a:chExt cx="472500" cy="362900"/>
          </a:xfrm>
        </p:grpSpPr>
        <p:sp>
          <p:nvSpPr>
            <p:cNvPr id="353" name="Google Shape;353;p32"/>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 is easy</a:t>
            </a:r>
            <a:endParaRPr/>
          </a:p>
        </p:txBody>
      </p:sp>
      <p:sp>
        <p:nvSpPr>
          <p:cNvPr id="361" name="Google Shape;361;p33"/>
          <p:cNvSpPr/>
          <p:nvPr/>
        </p:nvSpPr>
        <p:spPr>
          <a:xfrm>
            <a:off x="4662978" y="1743500"/>
            <a:ext cx="2424600"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second</a:t>
            </a:r>
            <a:endParaRPr>
              <a:solidFill>
                <a:srgbClr val="FFFFFF"/>
              </a:solidFill>
              <a:latin typeface="Nunito Sans"/>
              <a:ea typeface="Nunito Sans"/>
              <a:cs typeface="Nunito Sans"/>
              <a:sym typeface="Nunito Sans"/>
            </a:endParaRPr>
          </a:p>
        </p:txBody>
      </p:sp>
      <p:sp>
        <p:nvSpPr>
          <p:cNvPr id="362" name="Google Shape;362;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34</a:t>
            </a:fld>
            <a:endParaRPr/>
          </a:p>
        </p:txBody>
      </p:sp>
      <p:sp>
        <p:nvSpPr>
          <p:cNvPr id="363" name="Google Shape;363;p33"/>
          <p:cNvSpPr/>
          <p:nvPr/>
        </p:nvSpPr>
        <p:spPr>
          <a:xfrm>
            <a:off x="6211315" y="1557400"/>
            <a:ext cx="2424600"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last</a:t>
            </a:r>
            <a:endParaRPr>
              <a:solidFill>
                <a:srgbClr val="FFFFFF"/>
              </a:solidFill>
              <a:latin typeface="Nunito Sans"/>
              <a:ea typeface="Nunito Sans"/>
              <a:cs typeface="Nunito Sans"/>
              <a:sym typeface="Nunito Sans"/>
            </a:endParaRPr>
          </a:p>
        </p:txBody>
      </p:sp>
      <p:sp>
        <p:nvSpPr>
          <p:cNvPr id="364" name="Google Shape;364;p33"/>
          <p:cNvSpPr/>
          <p:nvPr/>
        </p:nvSpPr>
        <p:spPr>
          <a:xfrm>
            <a:off x="2989550" y="1909250"/>
            <a:ext cx="2424600" cy="132510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first</a:t>
            </a:r>
            <a:endParaRPr>
              <a:solidFill>
                <a:srgbClr val="FFFFFF"/>
              </a:solidFill>
              <a:latin typeface="Nunito Sans"/>
              <a:ea typeface="Nunito Sans"/>
              <a:cs typeface="Nunito Sans"/>
              <a:sym typeface="Nunito Sans"/>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4"/>
          <p:cNvSpPr/>
          <p:nvPr/>
        </p:nvSpPr>
        <p:spPr>
          <a:xfrm>
            <a:off x="5183313" y="632610"/>
            <a:ext cx="472800" cy="472800"/>
          </a:xfrm>
          <a:prstGeom prst="ellipse">
            <a:avLst/>
          </a:pr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063350" y="632610"/>
            <a:ext cx="472800" cy="472800"/>
          </a:xfrm>
          <a:prstGeom prst="ellipse">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3303275" y="2719263"/>
            <a:ext cx="472800" cy="472800"/>
          </a:xfrm>
          <a:prstGeom prst="ellips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5183313" y="2719263"/>
            <a:ext cx="472800" cy="472800"/>
          </a:xfrm>
          <a:prstGeom prst="ellipse">
            <a:avLst/>
          </a:prstGeom>
          <a:solidFill>
            <a:srgbClr val="E0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7063350" y="2719263"/>
            <a:ext cx="472800" cy="472800"/>
          </a:xfrm>
          <a:prstGeom prst="ellipse">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3303275" y="632610"/>
            <a:ext cx="472800" cy="4728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review some concepts</a:t>
            </a:r>
            <a:endParaRPr/>
          </a:p>
        </p:txBody>
      </p:sp>
      <p:sp>
        <p:nvSpPr>
          <p:cNvPr id="376" name="Google Shape;376;p34"/>
          <p:cNvSpPr txBox="1">
            <a:spLocks noGrp="1"/>
          </p:cNvSpPr>
          <p:nvPr>
            <p:ph type="body" idx="1"/>
          </p:nvPr>
        </p:nvSpPr>
        <p:spPr>
          <a:xfrm>
            <a:off x="3069325"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77" name="Google Shape;377;p34"/>
          <p:cNvSpPr txBox="1">
            <a:spLocks noGrp="1"/>
          </p:cNvSpPr>
          <p:nvPr>
            <p:ph type="body" idx="2"/>
          </p:nvPr>
        </p:nvSpPr>
        <p:spPr>
          <a:xfrm>
            <a:off x="4951002"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78" name="Google Shape;378;p34"/>
          <p:cNvSpPr txBox="1">
            <a:spLocks noGrp="1"/>
          </p:cNvSpPr>
          <p:nvPr>
            <p:ph type="body" idx="3"/>
          </p:nvPr>
        </p:nvSpPr>
        <p:spPr>
          <a:xfrm>
            <a:off x="6832679"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379" name="Google Shape;379;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sp>
        <p:nvSpPr>
          <p:cNvPr id="380" name="Google Shape;380;p34"/>
          <p:cNvSpPr txBox="1">
            <a:spLocks noGrp="1"/>
          </p:cNvSpPr>
          <p:nvPr>
            <p:ph type="body" idx="1"/>
          </p:nvPr>
        </p:nvSpPr>
        <p:spPr>
          <a:xfrm>
            <a:off x="3069325"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81" name="Google Shape;381;p34"/>
          <p:cNvSpPr txBox="1">
            <a:spLocks noGrp="1"/>
          </p:cNvSpPr>
          <p:nvPr>
            <p:ph type="body" idx="2"/>
          </p:nvPr>
        </p:nvSpPr>
        <p:spPr>
          <a:xfrm>
            <a:off x="4951002"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82" name="Google Shape;382;p34"/>
          <p:cNvSpPr txBox="1">
            <a:spLocks noGrp="1"/>
          </p:cNvSpPr>
          <p:nvPr>
            <p:ph type="body" idx="3"/>
          </p:nvPr>
        </p:nvSpPr>
        <p:spPr>
          <a:xfrm>
            <a:off x="6832679"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grpSp>
        <p:nvGrpSpPr>
          <p:cNvPr id="383" name="Google Shape;383;p34"/>
          <p:cNvGrpSpPr/>
          <p:nvPr/>
        </p:nvGrpSpPr>
        <p:grpSpPr>
          <a:xfrm>
            <a:off x="3160982" y="899397"/>
            <a:ext cx="472824" cy="393575"/>
            <a:chOff x="1247825" y="322750"/>
            <a:chExt cx="443300" cy="369000"/>
          </a:xfrm>
        </p:grpSpPr>
        <p:sp>
          <p:nvSpPr>
            <p:cNvPr id="384" name="Google Shape;384;p34"/>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5" name="Google Shape;385;p34"/>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6" name="Google Shape;386;p34"/>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7" name="Google Shape;387;p34"/>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8" name="Google Shape;388;p34"/>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
        <p:nvSpPr>
          <p:cNvPr id="389" name="Google Shape;389;p34"/>
          <p:cNvSpPr/>
          <p:nvPr/>
        </p:nvSpPr>
        <p:spPr>
          <a:xfrm>
            <a:off x="3160975" y="2909070"/>
            <a:ext cx="427360" cy="42736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nvGrpSpPr>
          <p:cNvPr id="390" name="Google Shape;390;p34"/>
          <p:cNvGrpSpPr/>
          <p:nvPr/>
        </p:nvGrpSpPr>
        <p:grpSpPr>
          <a:xfrm>
            <a:off x="5055108" y="2858407"/>
            <a:ext cx="455918" cy="478023"/>
            <a:chOff x="5961125" y="1623900"/>
            <a:chExt cx="427450" cy="448175"/>
          </a:xfrm>
        </p:grpSpPr>
        <p:sp>
          <p:nvSpPr>
            <p:cNvPr id="391" name="Google Shape;391;p34"/>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2" name="Google Shape;392;p34"/>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3" name="Google Shape;393;p34"/>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4" name="Google Shape;394;p34"/>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5" name="Google Shape;395;p34"/>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6" name="Google Shape;396;p34"/>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7" name="Google Shape;397;p34"/>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398" name="Google Shape;398;p34"/>
          <p:cNvGrpSpPr/>
          <p:nvPr/>
        </p:nvGrpSpPr>
        <p:grpSpPr>
          <a:xfrm>
            <a:off x="5049913" y="928622"/>
            <a:ext cx="466318" cy="364351"/>
            <a:chOff x="1923075" y="3694075"/>
            <a:chExt cx="437200" cy="341600"/>
          </a:xfrm>
        </p:grpSpPr>
        <p:sp>
          <p:nvSpPr>
            <p:cNvPr id="399" name="Google Shape;399;p34"/>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0" name="Google Shape;400;p34"/>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1" name="Google Shape;401;p34"/>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2" name="Google Shape;402;p34"/>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3" name="Google Shape;403;p34"/>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4" name="Google Shape;404;p34"/>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5" name="Google Shape;405;p34"/>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6" name="Google Shape;406;p34"/>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7" name="Google Shape;407;p34"/>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08" name="Google Shape;408;p34"/>
          <p:cNvGrpSpPr/>
          <p:nvPr/>
        </p:nvGrpSpPr>
        <p:grpSpPr>
          <a:xfrm>
            <a:off x="6918724" y="2923363"/>
            <a:ext cx="500075" cy="413068"/>
            <a:chOff x="5268225" y="4341925"/>
            <a:chExt cx="468850" cy="387275"/>
          </a:xfrm>
        </p:grpSpPr>
        <p:sp>
          <p:nvSpPr>
            <p:cNvPr id="409" name="Google Shape;409;p3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0" name="Google Shape;410;p3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1" name="Google Shape;411;p3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2" name="Google Shape;412;p3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3" name="Google Shape;413;p3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4" name="Google Shape;414;p3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5" name="Google Shape;415;p3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6" name="Google Shape;416;p3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17" name="Google Shape;417;p34"/>
          <p:cNvGrpSpPr/>
          <p:nvPr/>
        </p:nvGrpSpPr>
        <p:grpSpPr>
          <a:xfrm>
            <a:off x="6932359" y="835747"/>
            <a:ext cx="472824" cy="457225"/>
            <a:chOff x="1247825" y="5001950"/>
            <a:chExt cx="443300" cy="428675"/>
          </a:xfrm>
        </p:grpSpPr>
        <p:sp>
          <p:nvSpPr>
            <p:cNvPr id="418" name="Google Shape;418;p34"/>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9" name="Google Shape;419;p34"/>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0" name="Google Shape;420;p34"/>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1" name="Google Shape;421;p34"/>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2" name="Google Shape;422;p34"/>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3" name="Google Shape;423;p34"/>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sp>
        <p:nvSpPr>
          <p:cNvPr id="429" name="Google Shape;429;p3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insert graphs from </a:t>
            </a:r>
            <a:r>
              <a:rPr lang="en" u="sng">
                <a:hlinkClick r:id="rId3"/>
              </a:rPr>
              <a:t>Google Sheets</a:t>
            </a:r>
            <a:endParaRPr/>
          </a:p>
        </p:txBody>
      </p:sp>
      <p:pic>
        <p:nvPicPr>
          <p:cNvPr id="430" name="Google Shape;430;p35" title="Chart"/>
          <p:cNvPicPr preferRelativeResize="0"/>
          <p:nvPr/>
        </p:nvPicPr>
        <p:blipFill>
          <a:blip r:embed="rId4">
            <a:alphaModFix/>
          </a:blip>
          <a:stretch>
            <a:fillRect/>
          </a:stretch>
        </p:blipFill>
        <p:spPr>
          <a:xfrm>
            <a:off x="3640975" y="746026"/>
            <a:ext cx="4504000" cy="3735651"/>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6"/>
          <p:cNvSpPr/>
          <p:nvPr/>
        </p:nvSpPr>
        <p:spPr>
          <a:xfrm>
            <a:off x="4826115"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4919425" y="839000"/>
            <a:ext cx="1888500" cy="335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37" name="Google Shape;437;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37</a:t>
            </a:fld>
            <a:endParaRPr>
              <a:solidFill>
                <a:srgbClr val="FFFFFF"/>
              </a:solidFill>
            </a:endParaRPr>
          </a:p>
        </p:txBody>
      </p:sp>
      <p:sp>
        <p:nvSpPr>
          <p:cNvPr id="438" name="Google Shape;438;p3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Android Project</a:t>
            </a:r>
            <a:endParaRPr/>
          </a:p>
        </p:txBody>
      </p:sp>
      <p:sp>
        <p:nvSpPr>
          <p:cNvPr id="439" name="Google Shape;439;p3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7"/>
          <p:cNvSpPr/>
          <p:nvPr/>
        </p:nvSpPr>
        <p:spPr>
          <a:xfrm>
            <a:off x="4931871" y="623036"/>
            <a:ext cx="1863608" cy="3921828"/>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5068825" y="1188850"/>
            <a:ext cx="1589700" cy="28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46" name="Google Shape;446;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38</a:t>
            </a:fld>
            <a:endParaRPr>
              <a:solidFill>
                <a:srgbClr val="FFFFFF"/>
              </a:solidFill>
            </a:endParaRPr>
          </a:p>
        </p:txBody>
      </p:sp>
      <p:sp>
        <p:nvSpPr>
          <p:cNvPr id="447" name="Google Shape;447;p37"/>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iPhone Project</a:t>
            </a:r>
            <a:endParaRPr/>
          </a:p>
        </p:txBody>
      </p:sp>
      <p:sp>
        <p:nvSpPr>
          <p:cNvPr id="448" name="Google Shape;448;p37"/>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8"/>
          <p:cNvSpPr/>
          <p:nvPr/>
        </p:nvSpPr>
        <p:spPr>
          <a:xfrm>
            <a:off x="4423923" y="535613"/>
            <a:ext cx="2879504" cy="4072345"/>
          </a:xfrm>
          <a:custGeom>
            <a:avLst/>
            <a:gdLst/>
            <a:ahLst/>
            <a:cxnLst/>
            <a:rect l="l" t="t" r="r" b="b"/>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Sans"/>
              <a:ea typeface="Nunito Sans"/>
              <a:cs typeface="Nunito Sans"/>
              <a:sym typeface="Nunito Sans"/>
            </a:endParaRPr>
          </a:p>
        </p:txBody>
      </p:sp>
      <p:sp>
        <p:nvSpPr>
          <p:cNvPr id="454" name="Google Shape;454;p38"/>
          <p:cNvSpPr/>
          <p:nvPr/>
        </p:nvSpPr>
        <p:spPr>
          <a:xfrm>
            <a:off x="4617025" y="910325"/>
            <a:ext cx="2493300" cy="333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55" name="Google Shape;455;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39</a:t>
            </a:fld>
            <a:endParaRPr>
              <a:solidFill>
                <a:srgbClr val="FFFFFF"/>
              </a:solidFill>
            </a:endParaRPr>
          </a:p>
        </p:txBody>
      </p:sp>
      <p:sp>
        <p:nvSpPr>
          <p:cNvPr id="456" name="Google Shape;456;p38"/>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a:t>
            </a:r>
            <a:endParaRPr/>
          </a:p>
          <a:p>
            <a:pPr marL="0" lvl="0" indent="0" algn="l" rtl="0">
              <a:spcBef>
                <a:spcPts val="0"/>
              </a:spcBef>
              <a:spcAft>
                <a:spcPts val="0"/>
              </a:spcAft>
              <a:buNone/>
            </a:pPr>
            <a:r>
              <a:rPr lang="en"/>
              <a:t>Project</a:t>
            </a:r>
            <a:endParaRPr/>
          </a:p>
        </p:txBody>
      </p:sp>
      <p:sp>
        <p:nvSpPr>
          <p:cNvPr id="457" name="Google Shape;457;p38"/>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247"/>
        <p:cNvGrpSpPr/>
        <p:nvPr/>
      </p:nvGrpSpPr>
      <p:grpSpPr>
        <a:xfrm>
          <a:off x="0" y="0"/>
          <a:ext cx="0" cy="0"/>
          <a:chOff x="0" y="0"/>
          <a:chExt cx="0" cy="0"/>
        </a:xfrm>
      </p:grpSpPr>
      <p:sp>
        <p:nvSpPr>
          <p:cNvPr id="249" name="Google Shape;24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50" name="Google Shape;250;p28"/>
          <p:cNvGrpSpPr/>
          <p:nvPr/>
        </p:nvGrpSpPr>
        <p:grpSpPr>
          <a:xfrm>
            <a:off x="4417995" y="493101"/>
            <a:ext cx="4271950" cy="4256750"/>
            <a:chOff x="3618600" y="537100"/>
            <a:chExt cx="4271950" cy="4256750"/>
          </a:xfrm>
        </p:grpSpPr>
        <p:sp>
          <p:nvSpPr>
            <p:cNvPr id="251" name="Google Shape;251;p28"/>
            <p:cNvSpPr/>
            <p:nvPr/>
          </p:nvSpPr>
          <p:spPr>
            <a:xfrm>
              <a:off x="3618600" y="537100"/>
              <a:ext cx="1906800" cy="1906800"/>
            </a:xfrm>
            <a:prstGeom prst="ellipse">
              <a:avLst/>
            </a:prstGeom>
            <a:solidFill>
              <a:srgbClr val="4E86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bg2">
                      <a:lumMod val="20000"/>
                      <a:lumOff val="80000"/>
                    </a:schemeClr>
                  </a:solidFill>
                  <a:latin typeface="Nunito Sans"/>
                  <a:sym typeface="Nunito Sans"/>
                </a:rPr>
                <a:t>MATLAB</a:t>
              </a:r>
              <a:r>
                <a:rPr lang="en" sz="1000">
                  <a:solidFill>
                    <a:srgbClr val="FFFFFF"/>
                  </a:solidFill>
                  <a:latin typeface="Nunito Sans"/>
                  <a:ea typeface="Nunito Sans"/>
                  <a:cs typeface="Nunito Sans"/>
                  <a:sym typeface="Nunito Sans"/>
                </a:rPr>
                <a:t> </a:t>
              </a:r>
              <a:endParaRPr lang="it-IT" sz="1000">
                <a:solidFill>
                  <a:srgbClr val="FFFFFF"/>
                </a:solidFill>
                <a:latin typeface="Nunito Sans"/>
                <a:ea typeface="Nunito Sans"/>
                <a:cs typeface="Nunito Sans"/>
                <a:sym typeface="Nunito Sans"/>
              </a:endParaRPr>
            </a:p>
          </p:txBody>
        </p:sp>
        <p:sp>
          <p:nvSpPr>
            <p:cNvPr id="252" name="Google Shape;252;p28"/>
            <p:cNvSpPr/>
            <p:nvPr/>
          </p:nvSpPr>
          <p:spPr>
            <a:xfrm>
              <a:off x="5983750" y="537300"/>
              <a:ext cx="1906800" cy="1906800"/>
            </a:xfrm>
            <a:prstGeom prst="ellipse">
              <a:avLst/>
            </a:prstGeom>
            <a:solidFill>
              <a:srgbClr val="FFF32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666666"/>
                  </a:solidFill>
                  <a:latin typeface="Nunito Sans"/>
                  <a:sym typeface="Nunito Sans"/>
                </a:rPr>
                <a:t>KNIME</a:t>
              </a:r>
              <a:endParaRPr sz="1000" b="1">
                <a:solidFill>
                  <a:srgbClr val="FFFFFF"/>
                </a:solidFill>
                <a:latin typeface="Nunito Sans"/>
                <a:ea typeface="Nunito Sans"/>
                <a:cs typeface="Nunito Sans"/>
                <a:sym typeface="Nunito Sans"/>
              </a:endParaRPr>
            </a:p>
          </p:txBody>
        </p:sp>
        <p:sp>
          <p:nvSpPr>
            <p:cNvPr id="253" name="Google Shape;253;p28"/>
            <p:cNvSpPr/>
            <p:nvPr/>
          </p:nvSpPr>
          <p:spPr>
            <a:xfrm>
              <a:off x="3618600" y="2887050"/>
              <a:ext cx="1906800" cy="1906800"/>
            </a:xfrm>
            <a:prstGeom prst="ellipse">
              <a:avLst/>
            </a:prstGeom>
            <a:solidFill>
              <a:srgbClr val="EEA61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666666"/>
                  </a:solidFill>
                  <a:latin typeface="Nunito Sans"/>
                  <a:sym typeface="Nunito Sans"/>
                </a:rPr>
                <a:t>HETEROGENEOUS</a:t>
              </a:r>
              <a:endParaRPr sz="1000" b="1">
                <a:solidFill>
                  <a:srgbClr val="FFFFFF"/>
                </a:solidFill>
                <a:latin typeface="Nunito Sans"/>
                <a:ea typeface="Nunito Sans"/>
                <a:cs typeface="Nunito Sans"/>
                <a:sym typeface="Nunito Sans"/>
              </a:endParaRPr>
            </a:p>
          </p:txBody>
        </p:sp>
        <p:sp>
          <p:nvSpPr>
            <p:cNvPr id="254" name="Google Shape;254;p28"/>
            <p:cNvSpPr/>
            <p:nvPr/>
          </p:nvSpPr>
          <p:spPr>
            <a:xfrm>
              <a:off x="5983750" y="2887050"/>
              <a:ext cx="1906800" cy="1906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bg2">
                      <a:lumMod val="20000"/>
                      <a:lumOff val="80000"/>
                    </a:schemeClr>
                  </a:solidFill>
                  <a:latin typeface="Nunito Sans"/>
                  <a:sym typeface="Nunito Sans"/>
                </a:rPr>
                <a:t>HOMOGENEOUS</a:t>
              </a:r>
              <a:endParaRPr sz="1100" b="1">
                <a:solidFill>
                  <a:schemeClr val="bg2">
                    <a:lumMod val="20000"/>
                    <a:lumOff val="80000"/>
                  </a:schemeClr>
                </a:solidFill>
                <a:latin typeface="Nunito Sans"/>
                <a:ea typeface="Nunito Sans"/>
                <a:cs typeface="Nunito Sans"/>
                <a:sym typeface="Nunito Sans"/>
              </a:endParaRPr>
            </a:p>
          </p:txBody>
        </p:sp>
      </p:grpSp>
      <p:sp>
        <p:nvSpPr>
          <p:cNvPr id="255" name="Google Shape;255;p28"/>
          <p:cNvSpPr/>
          <p:nvPr/>
        </p:nvSpPr>
        <p:spPr>
          <a:xfrm>
            <a:off x="5500570" y="1568176"/>
            <a:ext cx="2106600" cy="2106600"/>
          </a:xfrm>
          <a:prstGeom prst="ellipse">
            <a:avLst/>
          </a:prstGeom>
          <a:solidFill>
            <a:srgbClr val="FFFFFF"/>
          </a:solidFill>
          <a:ln>
            <a:solidFill>
              <a:srgbClr val="666666"/>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1200" b="1" i="1">
                <a:solidFill>
                  <a:srgbClr val="666666"/>
                </a:solidFill>
                <a:latin typeface="Nunito Sans"/>
                <a:ea typeface="Nunito Sans"/>
                <a:cs typeface="Nunito Sans"/>
                <a:sym typeface="Nunito Sans"/>
              </a:rPr>
              <a:t>PREDICTIVE MODEL</a:t>
            </a:r>
            <a:endParaRPr sz="1200" b="1" i="1">
              <a:solidFill>
                <a:srgbClr val="666666"/>
              </a:solidFill>
              <a:latin typeface="Nunito Sans"/>
              <a:ea typeface="Nunito Sans"/>
              <a:cs typeface="Nunito Sans"/>
              <a:sym typeface="Nunito Sans"/>
            </a:endParaRPr>
          </a:p>
        </p:txBody>
      </p:sp>
      <p:sp>
        <p:nvSpPr>
          <p:cNvPr id="256" name="Google Shape;256;p28"/>
          <p:cNvSpPr/>
          <p:nvPr/>
        </p:nvSpPr>
        <p:spPr>
          <a:xfrm>
            <a:off x="5639445" y="1701301"/>
            <a:ext cx="1829100" cy="1829100"/>
          </a:xfrm>
          <a:prstGeom prst="donut">
            <a:avLst>
              <a:gd name="adj" fmla="val 11468"/>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 name="Immagine 60">
            <a:extLst>
              <a:ext uri="{FF2B5EF4-FFF2-40B4-BE49-F238E27FC236}">
                <a16:creationId xmlns:a16="http://schemas.microsoft.com/office/drawing/2014/main" id="{E13380DF-0976-3C4A-9DDA-C56E5DC8B3E4}"/>
              </a:ext>
            </a:extLst>
          </p:cNvPr>
          <p:cNvPicPr>
            <a:picLocks noChangeAspect="1"/>
          </p:cNvPicPr>
          <p:nvPr/>
        </p:nvPicPr>
        <p:blipFill>
          <a:blip r:embed="rId3"/>
          <a:stretch>
            <a:fillRect/>
          </a:stretch>
        </p:blipFill>
        <p:spPr>
          <a:xfrm>
            <a:off x="0" y="0"/>
            <a:ext cx="564856" cy="558266"/>
          </a:xfrm>
          <a:prstGeom prst="rect">
            <a:avLst/>
          </a:prstGeom>
        </p:spPr>
      </p:pic>
      <p:sp>
        <p:nvSpPr>
          <p:cNvPr id="62" name="Google Shape;137;p20">
            <a:extLst>
              <a:ext uri="{FF2B5EF4-FFF2-40B4-BE49-F238E27FC236}">
                <a16:creationId xmlns:a16="http://schemas.microsoft.com/office/drawing/2014/main" id="{6293AEC4-5B0E-D245-AC16-830BBABEF182}"/>
              </a:ext>
            </a:extLst>
          </p:cNvPr>
          <p:cNvSpPr txBox="1">
            <a:spLocks/>
          </p:cNvSpPr>
          <p:nvPr/>
        </p:nvSpPr>
        <p:spPr>
          <a:xfrm>
            <a:off x="211757" y="779646"/>
            <a:ext cx="4067614" cy="38501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Goal of the project</a:t>
            </a:r>
          </a:p>
          <a:p>
            <a:pPr marL="0" indent="0">
              <a:spcBef>
                <a:spcPts val="0"/>
              </a:spcBef>
              <a:buNone/>
            </a:pPr>
            <a:endParaRPr lang="en" sz="2000" i="0">
              <a:solidFill>
                <a:srgbClr val="666666"/>
              </a:solidFill>
              <a:effectLst/>
            </a:endParaRPr>
          </a:p>
          <a:p>
            <a:pPr marL="127000" indent="0">
              <a:buNone/>
            </a:pPr>
            <a:r>
              <a:rPr lang="en">
                <a:solidFill>
                  <a:srgbClr val="666666"/>
                </a:solidFill>
              </a:rPr>
              <a:t>The goal of the project is to create a predictive model able to classify heterogeneous and homogeneous images.</a:t>
            </a:r>
          </a:p>
          <a:p>
            <a:pPr marL="127000" indent="0">
              <a:buNone/>
            </a:pPr>
            <a:r>
              <a:rPr lang="en">
                <a:solidFill>
                  <a:srgbClr val="666666"/>
                </a:solidFill>
              </a:rPr>
              <a:t>The applications used:</a:t>
            </a:r>
          </a:p>
          <a:p>
            <a:pPr>
              <a:buClr>
                <a:srgbClr val="666666"/>
              </a:buClr>
              <a:buFontTx/>
              <a:buChar char="-"/>
            </a:pPr>
            <a:r>
              <a:rPr lang="en">
                <a:solidFill>
                  <a:srgbClr val="666666"/>
                </a:solidFill>
              </a:rPr>
              <a:t>M</a:t>
            </a:r>
            <a:r>
              <a:rPr lang="it-IT">
                <a:solidFill>
                  <a:srgbClr val="666666"/>
                </a:solidFill>
              </a:rPr>
              <a:t>a</a:t>
            </a:r>
            <a:r>
              <a:rPr lang="en">
                <a:solidFill>
                  <a:srgbClr val="666666"/>
                </a:solidFill>
              </a:rPr>
              <a:t>tlab</a:t>
            </a:r>
          </a:p>
          <a:p>
            <a:pPr>
              <a:buClr>
                <a:srgbClr val="666666"/>
              </a:buClr>
              <a:buFontTx/>
              <a:buChar char="-"/>
            </a:pPr>
            <a:r>
              <a:rPr lang="en">
                <a:solidFill>
                  <a:srgbClr val="666666"/>
                </a:solidFill>
              </a:rPr>
              <a:t>Knime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9"/>
          <p:cNvSpPr/>
          <p:nvPr/>
        </p:nvSpPr>
        <p:spPr>
          <a:xfrm>
            <a:off x="3346950" y="612452"/>
            <a:ext cx="5033458" cy="391860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9"/>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Google Shape;46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40</a:t>
            </a:fld>
            <a:endParaRPr>
              <a:solidFill>
                <a:srgbClr val="FFFFFF"/>
              </a:solidFill>
            </a:endParaRPr>
          </a:p>
        </p:txBody>
      </p:sp>
      <p:sp>
        <p:nvSpPr>
          <p:cNvPr id="465" name="Google Shape;465;p3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Project</a:t>
            </a:r>
            <a:endParaRPr/>
          </a:p>
        </p:txBody>
      </p:sp>
      <p:sp>
        <p:nvSpPr>
          <p:cNvPr id="466" name="Google Shape;466;p3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0"/>
          <p:cNvSpPr txBox="1">
            <a:spLocks noGrp="1"/>
          </p:cNvSpPr>
          <p:nvPr>
            <p:ph type="title"/>
          </p:nvPr>
        </p:nvSpPr>
        <p:spPr>
          <a:xfrm>
            <a:off x="511425" y="15494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 very much for your time</a:t>
            </a:r>
            <a:endParaRPr/>
          </a:p>
        </p:txBody>
      </p:sp>
      <p:sp>
        <p:nvSpPr>
          <p:cNvPr id="472" name="Google Shape;472;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41</a:t>
            </a:fld>
            <a:endParaRPr/>
          </a:p>
        </p:txBody>
      </p:sp>
      <p:sp>
        <p:nvSpPr>
          <p:cNvPr id="473" name="Google Shape;473;p40"/>
          <p:cNvSpPr txBox="1">
            <a:spLocks noGrp="1"/>
          </p:cNvSpPr>
          <p:nvPr>
            <p:ph type="body" idx="1"/>
          </p:nvPr>
        </p:nvSpPr>
        <p:spPr>
          <a:xfrm>
            <a:off x="511425" y="2572500"/>
            <a:ext cx="3517200" cy="178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If you have any questions about this document please don’t hesitate to 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grpSp>
        <p:nvGrpSpPr>
          <p:cNvPr id="474" name="Google Shape;474;p40"/>
          <p:cNvGrpSpPr/>
          <p:nvPr/>
        </p:nvGrpSpPr>
        <p:grpSpPr>
          <a:xfrm>
            <a:off x="628402" y="1039422"/>
            <a:ext cx="542234" cy="510157"/>
            <a:chOff x="5972700" y="2330200"/>
            <a:chExt cx="411625" cy="387275"/>
          </a:xfrm>
        </p:grpSpPr>
        <p:sp>
          <p:nvSpPr>
            <p:cNvPr id="475" name="Google Shape;475;p4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Credits</a:t>
            </a:r>
            <a:endParaRPr/>
          </a:p>
        </p:txBody>
      </p:sp>
      <p:sp>
        <p:nvSpPr>
          <p:cNvPr id="482" name="Google Shape;482;p41"/>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p:txBody>
      </p:sp>
      <p:sp>
        <p:nvSpPr>
          <p:cNvPr id="483" name="Google Shape;48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sp>
        <p:nvSpPr>
          <p:cNvPr id="484" name="Google Shape;484;p41"/>
          <p:cNvSpPr txBox="1">
            <a:spLocks noGrp="1"/>
          </p:cNvSpPr>
          <p:nvPr>
            <p:ph type="body" idx="2"/>
          </p:nvPr>
        </p:nvSpPr>
        <p:spPr>
          <a:xfrm>
            <a:off x="3090625" y="2197325"/>
            <a:ext cx="5596200" cy="23592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
              <a:t>Presentation template by </a:t>
            </a:r>
            <a:r>
              <a:rPr lang="en" u="sng">
                <a:solidFill>
                  <a:srgbClr val="F67031"/>
                </a:solidFill>
                <a:hlinkClick r:id="rId3"/>
              </a:rPr>
              <a:t>SlidesCarnival</a:t>
            </a:r>
            <a:endParaRPr>
              <a:solidFill>
                <a:srgbClr val="F67031"/>
              </a:solidFill>
            </a:endParaRPr>
          </a:p>
          <a:p>
            <a:pPr marL="457200" lvl="0" indent="-317500" algn="l" rtl="0">
              <a:spcBef>
                <a:spcPts val="1000"/>
              </a:spcBef>
              <a:spcAft>
                <a:spcPts val="0"/>
              </a:spcAft>
              <a:buSzPts val="1400"/>
              <a:buChar char="▪"/>
            </a:pPr>
            <a:r>
              <a:rPr lang="en"/>
              <a:t>Photographs by </a:t>
            </a:r>
            <a:r>
              <a:rPr lang="en" u="sng">
                <a:solidFill>
                  <a:srgbClr val="F67031"/>
                </a:solidFill>
                <a:hlinkClick r:id="rId4"/>
              </a:rPr>
              <a:t>Unsplash</a:t>
            </a:r>
            <a:endParaRPr>
              <a:solidFill>
                <a:srgbClr val="F67031"/>
              </a:solidFill>
            </a:endParaRPr>
          </a:p>
          <a:p>
            <a:pPr marL="457200" lvl="0" indent="-317500" algn="l" rtl="0">
              <a:spcBef>
                <a:spcPts val="1000"/>
              </a:spcBef>
              <a:spcAft>
                <a:spcPts val="1000"/>
              </a:spcAft>
              <a:buSzPts val="1400"/>
              <a:buChar char="▪"/>
            </a:pPr>
            <a:r>
              <a:rPr lang="en"/>
              <a:t>Learn more about slidedocs at </a:t>
            </a:r>
            <a:r>
              <a:rPr lang="en" u="sng">
                <a:solidFill>
                  <a:srgbClr val="F67031"/>
                </a:solidFill>
                <a:hlinkClick r:id="rId5"/>
              </a:rPr>
              <a:t>duarte.com/slidedocs</a:t>
            </a:r>
            <a:endParaRPr>
              <a:solidFill>
                <a:srgbClr val="F67031"/>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design</a:t>
            </a:r>
            <a:endParaRPr/>
          </a:p>
        </p:txBody>
      </p:sp>
      <p:sp>
        <p:nvSpPr>
          <p:cNvPr id="490" name="Google Shape;490;p42"/>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This presentation uses the following typographies and colors:</a:t>
            </a:r>
            <a:endParaRPr/>
          </a:p>
          <a:p>
            <a:pPr marL="457200" lvl="0" indent="-317500" algn="l" rtl="0">
              <a:lnSpc>
                <a:spcPct val="115000"/>
              </a:lnSpc>
              <a:spcBef>
                <a:spcPts val="600"/>
              </a:spcBef>
              <a:spcAft>
                <a:spcPts val="0"/>
              </a:spcAft>
              <a:buClr>
                <a:srgbClr val="CCCCCC"/>
              </a:buClr>
              <a:buSzPts val="1400"/>
              <a:buChar char="▪"/>
            </a:pPr>
            <a:r>
              <a:rPr lang="en"/>
              <a:t>Titles: Nunito sans</a:t>
            </a:r>
            <a:endParaRPr/>
          </a:p>
          <a:p>
            <a:pPr marL="457200" lvl="0" indent="-317500" algn="l" rtl="0">
              <a:lnSpc>
                <a:spcPct val="115000"/>
              </a:lnSpc>
              <a:spcBef>
                <a:spcPts val="0"/>
              </a:spcBef>
              <a:spcAft>
                <a:spcPts val="0"/>
              </a:spcAft>
              <a:buClr>
                <a:srgbClr val="CCCCCC"/>
              </a:buClr>
              <a:buSzPts val="1400"/>
              <a:buChar char="▪"/>
            </a:pPr>
            <a:r>
              <a:rPr lang="en"/>
              <a:t>Body copy: </a:t>
            </a:r>
            <a:r>
              <a:rPr lang="en">
                <a:solidFill>
                  <a:schemeClr val="dk2"/>
                </a:solidFill>
              </a:rPr>
              <a:t>Nunito sans</a:t>
            </a:r>
            <a:endParaRPr>
              <a:solidFill>
                <a:schemeClr val="dk2"/>
              </a:solidFill>
            </a:endParaRPr>
          </a:p>
          <a:p>
            <a:pPr marL="457200" lvl="0" indent="-317500" algn="l" rtl="0">
              <a:lnSpc>
                <a:spcPct val="115000"/>
              </a:lnSpc>
              <a:spcBef>
                <a:spcPts val="0"/>
              </a:spcBef>
              <a:spcAft>
                <a:spcPts val="0"/>
              </a:spcAft>
              <a:buClr>
                <a:srgbClr val="CCCCCC"/>
              </a:buClr>
              <a:buSzPts val="1400"/>
              <a:buChar char="▪"/>
            </a:pPr>
            <a:r>
              <a:rPr lang="en">
                <a:solidFill>
                  <a:schemeClr val="dk2"/>
                </a:solidFill>
              </a:rPr>
              <a:t>Italic copy: Georgia (system font)</a:t>
            </a:r>
            <a:endParaRPr>
              <a:solidFill>
                <a:schemeClr val="dk2"/>
              </a:solidFill>
            </a:endParaRPr>
          </a:p>
          <a:p>
            <a:pPr marL="0" lvl="0" indent="0" algn="l" rtl="0">
              <a:lnSpc>
                <a:spcPct val="115000"/>
              </a:lnSpc>
              <a:spcBef>
                <a:spcPts val="600"/>
              </a:spcBef>
              <a:spcAft>
                <a:spcPts val="0"/>
              </a:spcAft>
              <a:buNone/>
            </a:pPr>
            <a:r>
              <a:rPr lang="en"/>
              <a:t>You can download the font on this page:</a:t>
            </a:r>
            <a:endParaRPr/>
          </a:p>
          <a:p>
            <a:pPr marL="0" lvl="0" indent="0" algn="l" rtl="0">
              <a:lnSpc>
                <a:spcPct val="115000"/>
              </a:lnSpc>
              <a:spcBef>
                <a:spcPts val="600"/>
              </a:spcBef>
              <a:spcAft>
                <a:spcPts val="0"/>
              </a:spcAft>
              <a:buNone/>
            </a:pPr>
            <a:r>
              <a:rPr lang="en" u="sng">
                <a:solidFill>
                  <a:srgbClr val="F67031"/>
                </a:solidFill>
                <a:hlinkClick r:id="rId3"/>
              </a:rPr>
              <a:t>https://fontlibrary.org/en/font/nunito-sans</a:t>
            </a:r>
            <a:endParaRPr>
              <a:solidFill>
                <a:srgbClr val="F67031"/>
              </a:solidFill>
            </a:endParaRPr>
          </a:p>
          <a:p>
            <a:pPr marL="0" lvl="0" indent="0" algn="l" rtl="0">
              <a:lnSpc>
                <a:spcPct val="115000"/>
              </a:lnSpc>
              <a:spcBef>
                <a:spcPts val="600"/>
              </a:spcBef>
              <a:spcAft>
                <a:spcPts val="0"/>
              </a:spcAft>
              <a:buNone/>
            </a:pPr>
            <a:endParaRPr/>
          </a:p>
          <a:p>
            <a:pPr marL="457200" lvl="0" indent="-317500" algn="l" rtl="0">
              <a:lnSpc>
                <a:spcPct val="115000"/>
              </a:lnSpc>
              <a:spcBef>
                <a:spcPts val="600"/>
              </a:spcBef>
              <a:spcAft>
                <a:spcPts val="0"/>
              </a:spcAft>
              <a:buSzPts val="1400"/>
              <a:buChar char="▪"/>
            </a:pPr>
            <a:r>
              <a:rPr lang="en"/>
              <a:t>Orange </a:t>
            </a:r>
            <a:r>
              <a:rPr lang="en" b="1">
                <a:solidFill>
                  <a:srgbClr val="F67031"/>
                </a:solidFill>
              </a:rPr>
              <a:t>#f67031</a:t>
            </a:r>
            <a:endParaRPr b="1">
              <a:solidFill>
                <a:srgbClr val="F67031"/>
              </a:solidFill>
            </a:endParaRPr>
          </a:p>
          <a:p>
            <a:pPr marL="457200" lvl="0" indent="-317500" algn="l" rtl="0">
              <a:spcBef>
                <a:spcPts val="0"/>
              </a:spcBef>
              <a:spcAft>
                <a:spcPts val="0"/>
              </a:spcAft>
              <a:buClr>
                <a:schemeClr val="lt2"/>
              </a:buClr>
              <a:buSzPts val="1400"/>
              <a:buChar char="▪"/>
            </a:pPr>
            <a:r>
              <a:rPr lang="en">
                <a:solidFill>
                  <a:schemeClr val="dk2"/>
                </a:solidFill>
              </a:rPr>
              <a:t>Yellow </a:t>
            </a:r>
            <a:r>
              <a:rPr lang="en" b="1">
                <a:solidFill>
                  <a:srgbClr val="FFA400"/>
                </a:solidFill>
              </a:rPr>
              <a:t>#ffa400</a:t>
            </a:r>
            <a:endParaRPr b="1">
              <a:solidFill>
                <a:srgbClr val="FFA400"/>
              </a:solidFill>
            </a:endParaRPr>
          </a:p>
          <a:p>
            <a:pPr marL="457200" lvl="0" indent="-317500" algn="l" rtl="0">
              <a:spcBef>
                <a:spcPts val="0"/>
              </a:spcBef>
              <a:spcAft>
                <a:spcPts val="0"/>
              </a:spcAft>
              <a:buClr>
                <a:schemeClr val="lt2"/>
              </a:buClr>
              <a:buSzPts val="1400"/>
              <a:buChar char="▪"/>
            </a:pPr>
            <a:r>
              <a:rPr lang="en">
                <a:solidFill>
                  <a:schemeClr val="dk2"/>
                </a:solidFill>
              </a:rPr>
              <a:t>Fucsia </a:t>
            </a:r>
            <a:r>
              <a:rPr lang="en" b="1">
                <a:solidFill>
                  <a:srgbClr val="ED0036"/>
                </a:solidFill>
              </a:rPr>
              <a:t>#ed0036</a:t>
            </a:r>
            <a:endParaRPr>
              <a:solidFill>
                <a:srgbClr val="ED0036"/>
              </a:solidFill>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r>
              <a:rPr lang="en" i="1"/>
              <a:t>You don’t need to keep this slide in your presentation. It’s only here to serve you as a design guide if you need to create new slides or download the fonts to edit the presentation in PowerPoint®</a:t>
            </a:r>
            <a:endParaRPr i="1"/>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p:txBody>
      </p:sp>
      <p:sp>
        <p:nvSpPr>
          <p:cNvPr id="491" name="Google Shape;491;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3"/>
          <p:cNvSpPr txBox="1"/>
          <p:nvPr/>
        </p:nvSpPr>
        <p:spPr>
          <a:xfrm>
            <a:off x="62485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b="1">
                <a:solidFill>
                  <a:srgbClr val="FFFFFF"/>
                </a:solidFill>
                <a:latin typeface="Nunito Sans"/>
                <a:ea typeface="Nunito Sans"/>
                <a:cs typeface="Nunito Sans"/>
                <a:sym typeface="Nunito Sans"/>
              </a:rPr>
              <a:t>SlidesCarnival icons are editable shapes</a:t>
            </a:r>
            <a:r>
              <a:rPr lang="en" sz="900">
                <a:solidFill>
                  <a:srgbClr val="FFFFFF"/>
                </a:solidFill>
                <a:latin typeface="Nunito Sans"/>
                <a:ea typeface="Nunito Sans"/>
                <a:cs typeface="Nunito Sans"/>
                <a:sym typeface="Nunito Sans"/>
              </a:rPr>
              <a:t>.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sz="900">
                <a:solidFill>
                  <a:srgbClr val="FFFFFF"/>
                </a:solidFill>
                <a:latin typeface="Nunito Sans"/>
                <a:ea typeface="Nunito Sans"/>
                <a:cs typeface="Nunito Sans"/>
                <a:sym typeface="Nunito Sans"/>
              </a:rPr>
              <a:t>This means that you can:</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Resize them without losing quality.</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Change line color, width and style.</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Isn’t that nice?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Examples:</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p:txBody>
      </p:sp>
      <p:grpSp>
        <p:nvGrpSpPr>
          <p:cNvPr id="497" name="Google Shape;497;p43"/>
          <p:cNvGrpSpPr/>
          <p:nvPr/>
        </p:nvGrpSpPr>
        <p:grpSpPr>
          <a:xfrm>
            <a:off x="348747" y="333019"/>
            <a:ext cx="342903" cy="447293"/>
            <a:chOff x="590250" y="244200"/>
            <a:chExt cx="407975" cy="532175"/>
          </a:xfrm>
        </p:grpSpPr>
        <p:sp>
          <p:nvSpPr>
            <p:cNvPr id="498" name="Google Shape;498;p43"/>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3"/>
          <p:cNvGrpSpPr/>
          <p:nvPr/>
        </p:nvGrpSpPr>
        <p:grpSpPr>
          <a:xfrm>
            <a:off x="901439" y="399041"/>
            <a:ext cx="372594" cy="310144"/>
            <a:chOff x="1247825" y="322750"/>
            <a:chExt cx="443300" cy="369000"/>
          </a:xfrm>
        </p:grpSpPr>
        <p:sp>
          <p:nvSpPr>
            <p:cNvPr id="513" name="Google Shape;513;p43"/>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43"/>
          <p:cNvGrpSpPr/>
          <p:nvPr/>
        </p:nvGrpSpPr>
        <p:grpSpPr>
          <a:xfrm>
            <a:off x="1474618" y="397507"/>
            <a:ext cx="356204" cy="313212"/>
            <a:chOff x="1929775" y="320925"/>
            <a:chExt cx="423800" cy="372650"/>
          </a:xfrm>
        </p:grpSpPr>
        <p:sp>
          <p:nvSpPr>
            <p:cNvPr id="519" name="Google Shape;519;p43"/>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43"/>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43"/>
          <p:cNvGrpSpPr/>
          <p:nvPr/>
        </p:nvGrpSpPr>
        <p:grpSpPr>
          <a:xfrm>
            <a:off x="3744262" y="362185"/>
            <a:ext cx="336767" cy="383835"/>
            <a:chOff x="4630125" y="278900"/>
            <a:chExt cx="400675" cy="456675"/>
          </a:xfrm>
        </p:grpSpPr>
        <p:sp>
          <p:nvSpPr>
            <p:cNvPr id="527" name="Google Shape;527;p43"/>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43"/>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43"/>
          <p:cNvGrpSpPr/>
          <p:nvPr/>
        </p:nvGrpSpPr>
        <p:grpSpPr>
          <a:xfrm>
            <a:off x="353874" y="908741"/>
            <a:ext cx="342882" cy="418128"/>
            <a:chOff x="596350" y="929175"/>
            <a:chExt cx="407950" cy="497475"/>
          </a:xfrm>
        </p:grpSpPr>
        <p:sp>
          <p:nvSpPr>
            <p:cNvPr id="533" name="Google Shape;533;p43"/>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43"/>
          <p:cNvGrpSpPr/>
          <p:nvPr/>
        </p:nvGrpSpPr>
        <p:grpSpPr>
          <a:xfrm>
            <a:off x="1478190" y="969656"/>
            <a:ext cx="349060" cy="298882"/>
            <a:chOff x="1934025" y="1001650"/>
            <a:chExt cx="415300" cy="355600"/>
          </a:xfrm>
        </p:grpSpPr>
        <p:sp>
          <p:nvSpPr>
            <p:cNvPr id="541" name="Google Shape;541;p43"/>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43"/>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43"/>
          <p:cNvGrpSpPr/>
          <p:nvPr/>
        </p:nvGrpSpPr>
        <p:grpSpPr>
          <a:xfrm>
            <a:off x="4302585" y="947131"/>
            <a:ext cx="350068" cy="350573"/>
            <a:chOff x="5294400" y="974850"/>
            <a:chExt cx="416500" cy="417100"/>
          </a:xfrm>
        </p:grpSpPr>
        <p:sp>
          <p:nvSpPr>
            <p:cNvPr id="550" name="Google Shape;550;p43"/>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43"/>
          <p:cNvGrpSpPr/>
          <p:nvPr/>
        </p:nvGrpSpPr>
        <p:grpSpPr>
          <a:xfrm>
            <a:off x="4825607" y="907732"/>
            <a:ext cx="433992" cy="422729"/>
            <a:chOff x="5916675" y="927975"/>
            <a:chExt cx="516350" cy="502950"/>
          </a:xfrm>
        </p:grpSpPr>
        <p:sp>
          <p:nvSpPr>
            <p:cNvPr id="553" name="Google Shape;55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43"/>
          <p:cNvGrpSpPr/>
          <p:nvPr/>
        </p:nvGrpSpPr>
        <p:grpSpPr>
          <a:xfrm>
            <a:off x="327251" y="1557145"/>
            <a:ext cx="391001" cy="264085"/>
            <a:chOff x="564675" y="1700625"/>
            <a:chExt cx="465200" cy="314200"/>
          </a:xfrm>
        </p:grpSpPr>
        <p:sp>
          <p:nvSpPr>
            <p:cNvPr id="556" name="Google Shape;556;p43"/>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3"/>
          <p:cNvGrpSpPr/>
          <p:nvPr/>
        </p:nvGrpSpPr>
        <p:grpSpPr>
          <a:xfrm>
            <a:off x="892235" y="1492657"/>
            <a:ext cx="391001" cy="382827"/>
            <a:chOff x="1236875" y="1623900"/>
            <a:chExt cx="465200" cy="455475"/>
          </a:xfrm>
        </p:grpSpPr>
        <p:sp>
          <p:nvSpPr>
            <p:cNvPr id="560" name="Google Shape;560;p43"/>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3"/>
          <p:cNvGrpSpPr/>
          <p:nvPr/>
        </p:nvGrpSpPr>
        <p:grpSpPr>
          <a:xfrm>
            <a:off x="1469490" y="1500852"/>
            <a:ext cx="366458" cy="366437"/>
            <a:chOff x="1923675" y="1633650"/>
            <a:chExt cx="436000" cy="435975"/>
          </a:xfrm>
        </p:grpSpPr>
        <p:sp>
          <p:nvSpPr>
            <p:cNvPr id="568" name="Google Shape;568;p43"/>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43"/>
          <p:cNvGrpSpPr/>
          <p:nvPr/>
        </p:nvGrpSpPr>
        <p:grpSpPr>
          <a:xfrm>
            <a:off x="2032941" y="1499318"/>
            <a:ext cx="369505" cy="369505"/>
            <a:chOff x="2594050" y="1631825"/>
            <a:chExt cx="439625" cy="439625"/>
          </a:xfrm>
        </p:grpSpPr>
        <p:sp>
          <p:nvSpPr>
            <p:cNvPr id="575" name="Google Shape;575;p4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43"/>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3"/>
          <p:cNvGrpSpPr/>
          <p:nvPr/>
        </p:nvGrpSpPr>
        <p:grpSpPr>
          <a:xfrm>
            <a:off x="3197706" y="1471687"/>
            <a:ext cx="299911" cy="424768"/>
            <a:chOff x="3979850" y="1598950"/>
            <a:chExt cx="356825" cy="505375"/>
          </a:xfrm>
        </p:grpSpPr>
        <p:sp>
          <p:nvSpPr>
            <p:cNvPr id="581" name="Google Shape;581;p43"/>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3"/>
          <p:cNvGrpSpPr/>
          <p:nvPr/>
        </p:nvGrpSpPr>
        <p:grpSpPr>
          <a:xfrm>
            <a:off x="3715096" y="1562776"/>
            <a:ext cx="395098" cy="242589"/>
            <a:chOff x="4595425" y="1707325"/>
            <a:chExt cx="470075" cy="288625"/>
          </a:xfrm>
        </p:grpSpPr>
        <p:sp>
          <p:nvSpPr>
            <p:cNvPr id="584" name="Google Shape;584;p43"/>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43"/>
          <p:cNvGrpSpPr/>
          <p:nvPr/>
        </p:nvGrpSpPr>
        <p:grpSpPr>
          <a:xfrm>
            <a:off x="4299013" y="1503416"/>
            <a:ext cx="357234" cy="361310"/>
            <a:chOff x="5290150" y="1636700"/>
            <a:chExt cx="425025" cy="429875"/>
          </a:xfrm>
        </p:grpSpPr>
        <p:sp>
          <p:nvSpPr>
            <p:cNvPr id="590" name="Google Shape;590;p43"/>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43"/>
          <p:cNvGrpSpPr/>
          <p:nvPr/>
        </p:nvGrpSpPr>
        <p:grpSpPr>
          <a:xfrm>
            <a:off x="4862967" y="1492657"/>
            <a:ext cx="359272" cy="376691"/>
            <a:chOff x="5961125" y="1623900"/>
            <a:chExt cx="427450" cy="448175"/>
          </a:xfrm>
        </p:grpSpPr>
        <p:sp>
          <p:nvSpPr>
            <p:cNvPr id="593" name="Google Shape;593;p43"/>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3"/>
          <p:cNvGrpSpPr/>
          <p:nvPr/>
        </p:nvGrpSpPr>
        <p:grpSpPr>
          <a:xfrm>
            <a:off x="5415659" y="1502386"/>
            <a:ext cx="383835" cy="363369"/>
            <a:chOff x="6618700" y="1635475"/>
            <a:chExt cx="456675" cy="432325"/>
          </a:xfrm>
        </p:grpSpPr>
        <p:sp>
          <p:nvSpPr>
            <p:cNvPr id="601" name="Google Shape;601;p43"/>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3"/>
          <p:cNvGrpSpPr/>
          <p:nvPr/>
        </p:nvGrpSpPr>
        <p:grpSpPr>
          <a:xfrm>
            <a:off x="370747" y="2085798"/>
            <a:ext cx="304009" cy="326513"/>
            <a:chOff x="616425" y="2329600"/>
            <a:chExt cx="361700" cy="388475"/>
          </a:xfrm>
        </p:grpSpPr>
        <p:sp>
          <p:nvSpPr>
            <p:cNvPr id="607" name="Google Shape;607;p43"/>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43"/>
          <p:cNvGrpSpPr/>
          <p:nvPr/>
        </p:nvGrpSpPr>
        <p:grpSpPr>
          <a:xfrm>
            <a:off x="927557" y="2088866"/>
            <a:ext cx="320378" cy="320378"/>
            <a:chOff x="1278900" y="2333250"/>
            <a:chExt cx="381175" cy="381175"/>
          </a:xfrm>
        </p:grpSpPr>
        <p:sp>
          <p:nvSpPr>
            <p:cNvPr id="616" name="Google Shape;616;p43"/>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43"/>
          <p:cNvGrpSpPr/>
          <p:nvPr/>
        </p:nvGrpSpPr>
        <p:grpSpPr>
          <a:xfrm>
            <a:off x="1492520" y="2088866"/>
            <a:ext cx="320399" cy="320378"/>
            <a:chOff x="1951075" y="2333250"/>
            <a:chExt cx="381200" cy="381175"/>
          </a:xfrm>
        </p:grpSpPr>
        <p:sp>
          <p:nvSpPr>
            <p:cNvPr id="621" name="Google Shape;621;p43"/>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43"/>
          <p:cNvGrpSpPr/>
          <p:nvPr/>
        </p:nvGrpSpPr>
        <p:grpSpPr>
          <a:xfrm>
            <a:off x="2057504" y="2088866"/>
            <a:ext cx="320378" cy="320378"/>
            <a:chOff x="2623275" y="2333250"/>
            <a:chExt cx="381175" cy="381175"/>
          </a:xfrm>
        </p:grpSpPr>
        <p:sp>
          <p:nvSpPr>
            <p:cNvPr id="626" name="Google Shape;626;p43"/>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3"/>
          <p:cNvGrpSpPr/>
          <p:nvPr/>
        </p:nvGrpSpPr>
        <p:grpSpPr>
          <a:xfrm>
            <a:off x="2697209" y="2033603"/>
            <a:ext cx="170937" cy="426827"/>
            <a:chOff x="3384375" y="2267500"/>
            <a:chExt cx="203375" cy="507825"/>
          </a:xfrm>
        </p:grpSpPr>
        <p:sp>
          <p:nvSpPr>
            <p:cNvPr id="631" name="Google Shape;631;p43"/>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43"/>
          <p:cNvGrpSpPr/>
          <p:nvPr/>
        </p:nvGrpSpPr>
        <p:grpSpPr>
          <a:xfrm>
            <a:off x="3842516" y="2087836"/>
            <a:ext cx="140237" cy="318339"/>
            <a:chOff x="4747025" y="2332025"/>
            <a:chExt cx="166850" cy="378750"/>
          </a:xfrm>
        </p:grpSpPr>
        <p:sp>
          <p:nvSpPr>
            <p:cNvPr id="634" name="Google Shape;634;p43"/>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3"/>
          <p:cNvGrpSpPr/>
          <p:nvPr/>
        </p:nvGrpSpPr>
        <p:grpSpPr>
          <a:xfrm>
            <a:off x="3274990" y="2035641"/>
            <a:ext cx="145343" cy="422729"/>
            <a:chOff x="4071800" y="2269925"/>
            <a:chExt cx="172925" cy="502950"/>
          </a:xfrm>
        </p:grpSpPr>
        <p:sp>
          <p:nvSpPr>
            <p:cNvPr id="637" name="Google Shape;637;p43"/>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43"/>
          <p:cNvGrpSpPr/>
          <p:nvPr/>
        </p:nvGrpSpPr>
        <p:grpSpPr>
          <a:xfrm>
            <a:off x="4872696" y="2086302"/>
            <a:ext cx="345971" cy="325505"/>
            <a:chOff x="5972700" y="2330200"/>
            <a:chExt cx="411625" cy="387275"/>
          </a:xfrm>
        </p:grpSpPr>
        <p:sp>
          <p:nvSpPr>
            <p:cNvPr id="641" name="Google Shape;641;p4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3"/>
          <p:cNvGrpSpPr/>
          <p:nvPr/>
        </p:nvGrpSpPr>
        <p:grpSpPr>
          <a:xfrm>
            <a:off x="467993" y="2614431"/>
            <a:ext cx="109538" cy="399195"/>
            <a:chOff x="732125" y="2958550"/>
            <a:chExt cx="130325" cy="474950"/>
          </a:xfrm>
        </p:grpSpPr>
        <p:sp>
          <p:nvSpPr>
            <p:cNvPr id="644" name="Google Shape;644;p43"/>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43"/>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 name="Google Shape;654;p43"/>
          <p:cNvGrpSpPr/>
          <p:nvPr/>
        </p:nvGrpSpPr>
        <p:grpSpPr>
          <a:xfrm>
            <a:off x="2023737" y="2627227"/>
            <a:ext cx="387933" cy="367467"/>
            <a:chOff x="2583100" y="2973775"/>
            <a:chExt cx="461550" cy="437200"/>
          </a:xfrm>
        </p:grpSpPr>
        <p:sp>
          <p:nvSpPr>
            <p:cNvPr id="655" name="Google Shape;655;p43"/>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43"/>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43"/>
          <p:cNvGrpSpPr/>
          <p:nvPr/>
        </p:nvGrpSpPr>
        <p:grpSpPr>
          <a:xfrm>
            <a:off x="4263186" y="2655384"/>
            <a:ext cx="435022" cy="323445"/>
            <a:chOff x="5247525" y="3007275"/>
            <a:chExt cx="517575" cy="384825"/>
          </a:xfrm>
        </p:grpSpPr>
        <p:sp>
          <p:nvSpPr>
            <p:cNvPr id="659" name="Google Shape;659;p43"/>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3"/>
          <p:cNvGrpSpPr/>
          <p:nvPr/>
        </p:nvGrpSpPr>
        <p:grpSpPr>
          <a:xfrm>
            <a:off x="3174172" y="2636956"/>
            <a:ext cx="342882" cy="350068"/>
            <a:chOff x="3951850" y="2985350"/>
            <a:chExt cx="407950" cy="416500"/>
          </a:xfrm>
        </p:grpSpPr>
        <p:sp>
          <p:nvSpPr>
            <p:cNvPr id="662" name="Google Shape;662;p4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3"/>
          <p:cNvGrpSpPr/>
          <p:nvPr/>
        </p:nvGrpSpPr>
        <p:grpSpPr>
          <a:xfrm>
            <a:off x="330844" y="3226504"/>
            <a:ext cx="397136" cy="305017"/>
            <a:chOff x="568950" y="3686775"/>
            <a:chExt cx="472500" cy="362900"/>
          </a:xfrm>
        </p:grpSpPr>
        <p:sp>
          <p:nvSpPr>
            <p:cNvPr id="667" name="Google Shape;667;p43"/>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43"/>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43"/>
          <p:cNvGrpSpPr/>
          <p:nvPr/>
        </p:nvGrpSpPr>
        <p:grpSpPr>
          <a:xfrm>
            <a:off x="898896" y="3252097"/>
            <a:ext cx="377700" cy="253852"/>
            <a:chOff x="1244800" y="3717225"/>
            <a:chExt cx="449375" cy="302025"/>
          </a:xfrm>
        </p:grpSpPr>
        <p:sp>
          <p:nvSpPr>
            <p:cNvPr id="672" name="Google Shape;672;p43"/>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43"/>
          <p:cNvGrpSpPr/>
          <p:nvPr/>
        </p:nvGrpSpPr>
        <p:grpSpPr>
          <a:xfrm>
            <a:off x="1468986" y="3232639"/>
            <a:ext cx="367467" cy="287115"/>
            <a:chOff x="1923075" y="3694075"/>
            <a:chExt cx="437200" cy="341600"/>
          </a:xfrm>
        </p:grpSpPr>
        <p:sp>
          <p:nvSpPr>
            <p:cNvPr id="679" name="Google Shape;679;p43"/>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3"/>
          <p:cNvGrpSpPr/>
          <p:nvPr/>
        </p:nvGrpSpPr>
        <p:grpSpPr>
          <a:xfrm>
            <a:off x="2037542" y="3228038"/>
            <a:ext cx="360301" cy="295814"/>
            <a:chOff x="2599525" y="3688600"/>
            <a:chExt cx="428675" cy="351950"/>
          </a:xfrm>
        </p:grpSpPr>
        <p:sp>
          <p:nvSpPr>
            <p:cNvPr id="689" name="Google Shape;689;p43"/>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43"/>
          <p:cNvGrpSpPr/>
          <p:nvPr/>
        </p:nvGrpSpPr>
        <p:grpSpPr>
          <a:xfrm>
            <a:off x="2619925" y="3207571"/>
            <a:ext cx="333700" cy="329077"/>
            <a:chOff x="3292425" y="3664250"/>
            <a:chExt cx="397025" cy="391525"/>
          </a:xfrm>
        </p:grpSpPr>
        <p:sp>
          <p:nvSpPr>
            <p:cNvPr id="693" name="Google Shape;693;p43"/>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3"/>
          <p:cNvGrpSpPr/>
          <p:nvPr/>
        </p:nvGrpSpPr>
        <p:grpSpPr>
          <a:xfrm>
            <a:off x="3157782" y="3250038"/>
            <a:ext cx="369526" cy="268183"/>
            <a:chOff x="3932350" y="3714775"/>
            <a:chExt cx="439650" cy="319075"/>
          </a:xfrm>
        </p:grpSpPr>
        <p:sp>
          <p:nvSpPr>
            <p:cNvPr id="697" name="Google Shape;697;p43"/>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43"/>
          <p:cNvGrpSpPr/>
          <p:nvPr/>
        </p:nvGrpSpPr>
        <p:grpSpPr>
          <a:xfrm>
            <a:off x="3722766" y="3250038"/>
            <a:ext cx="369505" cy="268183"/>
            <a:chOff x="4604550" y="3714775"/>
            <a:chExt cx="439625" cy="319075"/>
          </a:xfrm>
        </p:grpSpPr>
        <p:sp>
          <p:nvSpPr>
            <p:cNvPr id="703" name="Google Shape;703;p43"/>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43"/>
          <p:cNvGrpSpPr/>
          <p:nvPr/>
        </p:nvGrpSpPr>
        <p:grpSpPr>
          <a:xfrm>
            <a:off x="4301051" y="3222406"/>
            <a:ext cx="353136" cy="313738"/>
            <a:chOff x="5292575" y="3681900"/>
            <a:chExt cx="420150" cy="373275"/>
          </a:xfrm>
        </p:grpSpPr>
        <p:sp>
          <p:nvSpPr>
            <p:cNvPr id="706" name="Google Shape;706;p43"/>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3"/>
          <p:cNvGrpSpPr/>
          <p:nvPr/>
        </p:nvGrpSpPr>
        <p:grpSpPr>
          <a:xfrm>
            <a:off x="4846073" y="3182482"/>
            <a:ext cx="393060" cy="393060"/>
            <a:chOff x="5941025" y="3634400"/>
            <a:chExt cx="467650" cy="467650"/>
          </a:xfrm>
        </p:grpSpPr>
        <p:sp>
          <p:nvSpPr>
            <p:cNvPr id="714" name="Google Shape;714;p43"/>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43"/>
          <p:cNvGrpSpPr/>
          <p:nvPr/>
        </p:nvGrpSpPr>
        <p:grpSpPr>
          <a:xfrm>
            <a:off x="5436146" y="3207571"/>
            <a:ext cx="342882" cy="342903"/>
            <a:chOff x="6643075" y="3664250"/>
            <a:chExt cx="407950" cy="407975"/>
          </a:xfrm>
        </p:grpSpPr>
        <p:sp>
          <p:nvSpPr>
            <p:cNvPr id="721" name="Google Shape;721;p43"/>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3"/>
          <p:cNvGrpSpPr/>
          <p:nvPr/>
        </p:nvGrpSpPr>
        <p:grpSpPr>
          <a:xfrm>
            <a:off x="336980" y="3758225"/>
            <a:ext cx="371564" cy="371543"/>
            <a:chOff x="576250" y="4319400"/>
            <a:chExt cx="442075" cy="442050"/>
          </a:xfrm>
        </p:grpSpPr>
        <p:sp>
          <p:nvSpPr>
            <p:cNvPr id="724" name="Google Shape;724;p43"/>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43"/>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43"/>
          <p:cNvGrpSpPr/>
          <p:nvPr/>
        </p:nvGrpSpPr>
        <p:grpSpPr>
          <a:xfrm>
            <a:off x="4280585" y="3777157"/>
            <a:ext cx="394068" cy="325505"/>
            <a:chOff x="5268225" y="4341925"/>
            <a:chExt cx="468850" cy="387275"/>
          </a:xfrm>
        </p:grpSpPr>
        <p:sp>
          <p:nvSpPr>
            <p:cNvPr id="733" name="Google Shape;733;p43"/>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43"/>
          <p:cNvGrpSpPr/>
          <p:nvPr/>
        </p:nvGrpSpPr>
        <p:grpSpPr>
          <a:xfrm>
            <a:off x="4865531" y="3766924"/>
            <a:ext cx="354145" cy="354145"/>
            <a:chOff x="5964175" y="4329750"/>
            <a:chExt cx="421350" cy="421350"/>
          </a:xfrm>
        </p:grpSpPr>
        <p:sp>
          <p:nvSpPr>
            <p:cNvPr id="742" name="Google Shape;742;p43"/>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43"/>
          <p:cNvGrpSpPr/>
          <p:nvPr/>
        </p:nvGrpSpPr>
        <p:grpSpPr>
          <a:xfrm>
            <a:off x="901439" y="4331908"/>
            <a:ext cx="372594" cy="360301"/>
            <a:chOff x="1247825" y="5001950"/>
            <a:chExt cx="443300" cy="428675"/>
          </a:xfrm>
        </p:grpSpPr>
        <p:sp>
          <p:nvSpPr>
            <p:cNvPr id="745" name="Google Shape;745;p43"/>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43"/>
          <p:cNvGrpSpPr/>
          <p:nvPr/>
        </p:nvGrpSpPr>
        <p:grpSpPr>
          <a:xfrm>
            <a:off x="1499685" y="4313985"/>
            <a:ext cx="306068" cy="389992"/>
            <a:chOff x="1959600" y="4980625"/>
            <a:chExt cx="364150" cy="464000"/>
          </a:xfrm>
        </p:grpSpPr>
        <p:sp>
          <p:nvSpPr>
            <p:cNvPr id="752" name="Google Shape;752;p43"/>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3"/>
          <p:cNvGrpSpPr/>
          <p:nvPr/>
        </p:nvGrpSpPr>
        <p:grpSpPr>
          <a:xfrm>
            <a:off x="2042165" y="4328840"/>
            <a:ext cx="351077" cy="360806"/>
            <a:chOff x="2605025" y="4998300"/>
            <a:chExt cx="417700" cy="429275"/>
          </a:xfrm>
        </p:grpSpPr>
        <p:sp>
          <p:nvSpPr>
            <p:cNvPr id="760" name="Google Shape;760;p43"/>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3"/>
          <p:cNvGrpSpPr/>
          <p:nvPr/>
        </p:nvGrpSpPr>
        <p:grpSpPr>
          <a:xfrm>
            <a:off x="2572857" y="4331908"/>
            <a:ext cx="419662" cy="349543"/>
            <a:chOff x="3236425" y="5001950"/>
            <a:chExt cx="499300" cy="415875"/>
          </a:xfrm>
        </p:grpSpPr>
        <p:sp>
          <p:nvSpPr>
            <p:cNvPr id="764" name="Google Shape;764;p43"/>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43"/>
          <p:cNvGrpSpPr/>
          <p:nvPr/>
        </p:nvGrpSpPr>
        <p:grpSpPr>
          <a:xfrm>
            <a:off x="3187977" y="4313985"/>
            <a:ext cx="319369" cy="380263"/>
            <a:chOff x="3968275" y="4980625"/>
            <a:chExt cx="379975" cy="452425"/>
          </a:xfrm>
        </p:grpSpPr>
        <p:sp>
          <p:nvSpPr>
            <p:cNvPr id="771" name="Google Shape;771;p43"/>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4843510" y="4398938"/>
            <a:ext cx="404323" cy="220085"/>
            <a:chOff x="5937975" y="5081700"/>
            <a:chExt cx="481050" cy="261850"/>
          </a:xfrm>
        </p:grpSpPr>
        <p:sp>
          <p:nvSpPr>
            <p:cNvPr id="775" name="Google Shape;775;p43"/>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3"/>
          <p:cNvGrpSpPr/>
          <p:nvPr/>
        </p:nvGrpSpPr>
        <p:grpSpPr>
          <a:xfrm>
            <a:off x="5461718" y="4356472"/>
            <a:ext cx="290183" cy="333678"/>
            <a:chOff x="6673500" y="5031175"/>
            <a:chExt cx="345250" cy="397000"/>
          </a:xfrm>
        </p:grpSpPr>
        <p:sp>
          <p:nvSpPr>
            <p:cNvPr id="779" name="Google Shape;779;p43"/>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3"/>
          <p:cNvGrpSpPr/>
          <p:nvPr/>
        </p:nvGrpSpPr>
        <p:grpSpPr>
          <a:xfrm>
            <a:off x="3153705" y="381117"/>
            <a:ext cx="387933" cy="345971"/>
            <a:chOff x="3927500" y="301425"/>
            <a:chExt cx="461550" cy="411625"/>
          </a:xfrm>
        </p:grpSpPr>
        <p:sp>
          <p:nvSpPr>
            <p:cNvPr id="785" name="Google Shape;785;p43"/>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3"/>
          <p:cNvGrpSpPr/>
          <p:nvPr/>
        </p:nvGrpSpPr>
        <p:grpSpPr>
          <a:xfrm>
            <a:off x="5441252" y="387778"/>
            <a:ext cx="332670" cy="332670"/>
            <a:chOff x="6649150" y="309350"/>
            <a:chExt cx="395800" cy="395800"/>
          </a:xfrm>
        </p:grpSpPr>
        <p:sp>
          <p:nvSpPr>
            <p:cNvPr id="813" name="Google Shape;813;p43"/>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43"/>
          <p:cNvGrpSpPr/>
          <p:nvPr/>
        </p:nvGrpSpPr>
        <p:grpSpPr>
          <a:xfrm>
            <a:off x="4873705" y="395448"/>
            <a:ext cx="337797" cy="319873"/>
            <a:chOff x="5973900" y="318475"/>
            <a:chExt cx="401900" cy="380575"/>
          </a:xfrm>
        </p:grpSpPr>
        <p:sp>
          <p:nvSpPr>
            <p:cNvPr id="837" name="Google Shape;837;p43"/>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43"/>
          <p:cNvGrpSpPr/>
          <p:nvPr/>
        </p:nvGrpSpPr>
        <p:grpSpPr>
          <a:xfrm>
            <a:off x="918858" y="908741"/>
            <a:ext cx="342882" cy="418128"/>
            <a:chOff x="1268550" y="929175"/>
            <a:chExt cx="407950" cy="497475"/>
          </a:xfrm>
        </p:grpSpPr>
        <p:sp>
          <p:nvSpPr>
            <p:cNvPr id="852" name="Google Shape;852;p43"/>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3"/>
          <p:cNvGrpSpPr/>
          <p:nvPr/>
        </p:nvGrpSpPr>
        <p:grpSpPr>
          <a:xfrm>
            <a:off x="5404922" y="924605"/>
            <a:ext cx="405331" cy="388962"/>
            <a:chOff x="6605925" y="948050"/>
            <a:chExt cx="482250" cy="462775"/>
          </a:xfrm>
        </p:grpSpPr>
        <p:sp>
          <p:nvSpPr>
            <p:cNvPr id="856" name="Google Shape;856;p43"/>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43"/>
          <p:cNvGrpSpPr/>
          <p:nvPr/>
        </p:nvGrpSpPr>
        <p:grpSpPr>
          <a:xfrm>
            <a:off x="5499604" y="2076574"/>
            <a:ext cx="215966" cy="342399"/>
            <a:chOff x="6718575" y="2318625"/>
            <a:chExt cx="256950" cy="407375"/>
          </a:xfrm>
        </p:grpSpPr>
        <p:sp>
          <p:nvSpPr>
            <p:cNvPr id="863" name="Google Shape;863;p4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3"/>
          <p:cNvGrpSpPr/>
          <p:nvPr/>
        </p:nvGrpSpPr>
        <p:grpSpPr>
          <a:xfrm>
            <a:off x="2600993" y="2703482"/>
            <a:ext cx="363369" cy="221115"/>
            <a:chOff x="3269900" y="3064500"/>
            <a:chExt cx="432325" cy="263075"/>
          </a:xfrm>
        </p:grpSpPr>
        <p:sp>
          <p:nvSpPr>
            <p:cNvPr id="872" name="Google Shape;872;p43"/>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43"/>
          <p:cNvGrpSpPr/>
          <p:nvPr/>
        </p:nvGrpSpPr>
        <p:grpSpPr>
          <a:xfrm>
            <a:off x="5475019" y="2635926"/>
            <a:ext cx="265115" cy="372594"/>
            <a:chOff x="6689325" y="2984125"/>
            <a:chExt cx="315425" cy="443300"/>
          </a:xfrm>
        </p:grpSpPr>
        <p:sp>
          <p:nvSpPr>
            <p:cNvPr id="876" name="Google Shape;876;p43"/>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3"/>
          <p:cNvGrpSpPr/>
          <p:nvPr/>
        </p:nvGrpSpPr>
        <p:grpSpPr>
          <a:xfrm>
            <a:off x="1523745" y="3730594"/>
            <a:ext cx="256416" cy="414535"/>
            <a:chOff x="1988225" y="4286525"/>
            <a:chExt cx="305075" cy="493200"/>
          </a:xfrm>
        </p:grpSpPr>
        <p:sp>
          <p:nvSpPr>
            <p:cNvPr id="882" name="Google Shape;882;p43"/>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3"/>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3"/>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3"/>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3"/>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3"/>
          <p:cNvGrpSpPr/>
          <p:nvPr/>
        </p:nvGrpSpPr>
        <p:grpSpPr>
          <a:xfrm>
            <a:off x="2067737" y="3759759"/>
            <a:ext cx="309640" cy="392030"/>
            <a:chOff x="2635450" y="4321225"/>
            <a:chExt cx="368400" cy="466425"/>
          </a:xfrm>
        </p:grpSpPr>
        <p:sp>
          <p:nvSpPr>
            <p:cNvPr id="890" name="Google Shape;890;p43"/>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3"/>
          <p:cNvGrpSpPr/>
          <p:nvPr/>
        </p:nvGrpSpPr>
        <p:grpSpPr>
          <a:xfrm>
            <a:off x="5436146" y="3750030"/>
            <a:ext cx="342882" cy="383835"/>
            <a:chOff x="6643075" y="4309650"/>
            <a:chExt cx="407950" cy="456675"/>
          </a:xfrm>
        </p:grpSpPr>
        <p:sp>
          <p:nvSpPr>
            <p:cNvPr id="897" name="Google Shape;897;p43"/>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3"/>
          <p:cNvGrpSpPr/>
          <p:nvPr/>
        </p:nvGrpSpPr>
        <p:grpSpPr>
          <a:xfrm>
            <a:off x="4251419" y="4291984"/>
            <a:ext cx="452420" cy="433992"/>
            <a:chOff x="5233525" y="4954450"/>
            <a:chExt cx="538275" cy="516350"/>
          </a:xfrm>
        </p:grpSpPr>
        <p:sp>
          <p:nvSpPr>
            <p:cNvPr id="907" name="Google Shape;907;p43"/>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3"/>
          <p:cNvGrpSpPr/>
          <p:nvPr/>
        </p:nvGrpSpPr>
        <p:grpSpPr>
          <a:xfrm>
            <a:off x="3682338" y="4299654"/>
            <a:ext cx="460615" cy="418653"/>
            <a:chOff x="4556450" y="4963575"/>
            <a:chExt cx="548025" cy="498100"/>
          </a:xfrm>
        </p:grpSpPr>
        <p:sp>
          <p:nvSpPr>
            <p:cNvPr id="919" name="Google Shape;919;p43"/>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3"/>
          <p:cNvGrpSpPr/>
          <p:nvPr/>
        </p:nvGrpSpPr>
        <p:grpSpPr>
          <a:xfrm>
            <a:off x="299620" y="4390239"/>
            <a:ext cx="445255" cy="246182"/>
            <a:chOff x="531800" y="5071350"/>
            <a:chExt cx="529750" cy="292900"/>
          </a:xfrm>
        </p:grpSpPr>
        <p:sp>
          <p:nvSpPr>
            <p:cNvPr id="925" name="Google Shape;925;p43"/>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3"/>
          <p:cNvGrpSpPr/>
          <p:nvPr/>
        </p:nvGrpSpPr>
        <p:grpSpPr>
          <a:xfrm>
            <a:off x="7243894" y="1803400"/>
            <a:ext cx="433992" cy="422729"/>
            <a:chOff x="5916675" y="927975"/>
            <a:chExt cx="516350" cy="502950"/>
          </a:xfrm>
        </p:grpSpPr>
        <p:sp>
          <p:nvSpPr>
            <p:cNvPr id="933" name="Google Shape;93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3"/>
          <p:cNvGrpSpPr/>
          <p:nvPr/>
        </p:nvGrpSpPr>
        <p:grpSpPr>
          <a:xfrm>
            <a:off x="6359914" y="2509302"/>
            <a:ext cx="1079481" cy="1051467"/>
            <a:chOff x="5916675" y="927975"/>
            <a:chExt cx="516350" cy="502950"/>
          </a:xfrm>
        </p:grpSpPr>
        <p:sp>
          <p:nvSpPr>
            <p:cNvPr id="936" name="Google Shape;936;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3"/>
          <p:cNvGrpSpPr/>
          <p:nvPr/>
        </p:nvGrpSpPr>
        <p:grpSpPr>
          <a:xfrm>
            <a:off x="6360057" y="1803400"/>
            <a:ext cx="433992" cy="422729"/>
            <a:chOff x="5916675" y="927975"/>
            <a:chExt cx="516350" cy="502950"/>
          </a:xfrm>
        </p:grpSpPr>
        <p:sp>
          <p:nvSpPr>
            <p:cNvPr id="939" name="Google Shape;939;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43"/>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44"/>
          <p:cNvSpPr txBox="1"/>
          <p:nvPr/>
        </p:nvSpPr>
        <p:spPr>
          <a:xfrm>
            <a:off x="2087650" y="914275"/>
            <a:ext cx="66768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FFFFFF"/>
                </a:solidFill>
                <a:latin typeface="Nunito Sans"/>
                <a:ea typeface="Nunito Sans"/>
                <a:cs typeface="Nunito Sans"/>
                <a:sym typeface="Nunito Sans"/>
              </a:rPr>
              <a:t>Now you can use any emoji as an icon!</a:t>
            </a: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a:solidFill>
                  <a:srgbClr val="FFFFFF"/>
                </a:solidFill>
                <a:latin typeface="Nunito Sans"/>
                <a:ea typeface="Nunito Sans"/>
                <a:cs typeface="Nunito Sans"/>
                <a:sym typeface="Nunito Sans"/>
              </a:rPr>
              <a:t>And of course it resizes without losing quality and you can change the color.</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a:solidFill>
                  <a:srgbClr val="FFFFFF"/>
                </a:solidFill>
                <a:latin typeface="Nunito Sans"/>
                <a:ea typeface="Nunito Sans"/>
                <a:cs typeface="Nunito Sans"/>
                <a:sym typeface="Nunito Sans"/>
              </a:rPr>
              <a:t>How? Follow Google instructions </a:t>
            </a:r>
            <a:r>
              <a:rPr lang="en" u="sng">
                <a:solidFill>
                  <a:srgbClr val="FFFFFF"/>
                </a:solidFill>
                <a:latin typeface="Nunito Sans"/>
                <a:ea typeface="Nunito Sans"/>
                <a:cs typeface="Nunito Sans"/>
                <a:sym typeface="Nunito Sans"/>
                <a:hlinkClick r:id="rId3"/>
              </a:rPr>
              <a:t>https://twitter.com/googledocs/status/730087240156643328</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p:txBody>
      </p:sp>
      <p:sp>
        <p:nvSpPr>
          <p:cNvPr id="950" name="Google Shape;950;p44"/>
          <p:cNvSpPr txBox="1"/>
          <p:nvPr/>
        </p:nvSpPr>
        <p:spPr>
          <a:xfrm>
            <a:off x="731900" y="23742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FFFFFF"/>
                </a:solidFill>
                <a:latin typeface="Nunito Sans"/>
                <a:ea typeface="Nunito Sans"/>
                <a:cs typeface="Nunito Sans"/>
                <a:sym typeface="Nunito Sans"/>
              </a:rPr>
              <a:t>✋👆👉👍👤👦👧👨👩👪💃🏃💑❤😂😉😋😒😭👶😸🐟🍒🍔💣📌📖🔨🎃🎈🎨🏈🏰🌏🔌🔑</a:t>
            </a:r>
            <a:r>
              <a:rPr lang="en" sz="2400">
                <a:solidFill>
                  <a:srgbClr val="FFFFFF"/>
                </a:solidFill>
                <a:highlight>
                  <a:srgbClr val="ED0036"/>
                </a:highlight>
                <a:latin typeface="Nunito Sans"/>
                <a:ea typeface="Nunito Sans"/>
                <a:cs typeface="Nunito Sans"/>
                <a:sym typeface="Nunito Sans"/>
              </a:rPr>
              <a:t> and many more...</a:t>
            </a:r>
            <a:endParaRPr sz="2400">
              <a:solidFill>
                <a:srgbClr val="FFFFFF"/>
              </a:solidFill>
              <a:highlight>
                <a:srgbClr val="ED0036"/>
              </a:highlight>
              <a:latin typeface="Nunito Sans"/>
              <a:ea typeface="Nunito Sans"/>
              <a:cs typeface="Nunito Sans"/>
              <a:sym typeface="Nunito Sans"/>
            </a:endParaRPr>
          </a:p>
        </p:txBody>
      </p:sp>
      <p:sp>
        <p:nvSpPr>
          <p:cNvPr id="951" name="Google Shape;951;p44"/>
          <p:cNvSpPr txBox="1"/>
          <p:nvPr/>
        </p:nvSpPr>
        <p:spPr>
          <a:xfrm>
            <a:off x="572775" y="8564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600">
                <a:solidFill>
                  <a:srgbClr val="FFFF00"/>
                </a:solidFill>
              </a:rPr>
              <a:t>😉</a:t>
            </a:r>
            <a:endParaRPr sz="9600">
              <a:solidFill>
                <a:srgbClr val="FFFF00"/>
              </a:solidFill>
            </a:endParaRPr>
          </a:p>
        </p:txBody>
      </p:sp>
      <p:sp>
        <p:nvSpPr>
          <p:cNvPr id="952" name="Google Shape;952;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2.</a:t>
            </a:r>
            <a:endParaRPr sz="4800" b="1">
              <a:solidFill>
                <a:srgbClr val="666666"/>
              </a:solidFill>
            </a:endParaRPr>
          </a:p>
          <a:p>
            <a:pPr marL="0" lvl="0" indent="0" algn="l" rtl="0">
              <a:spcBef>
                <a:spcPts val="0"/>
              </a:spcBef>
              <a:spcAft>
                <a:spcPts val="0"/>
              </a:spcAft>
              <a:buNone/>
            </a:pPr>
            <a:r>
              <a:rPr lang="en">
                <a:solidFill>
                  <a:srgbClr val="666666"/>
                </a:solidFill>
              </a:rPr>
              <a:t>Machine Learning applied to medical imaging</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412581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pic>
        <p:nvPicPr>
          <p:cNvPr id="26" name="Immagine 25">
            <a:extLst>
              <a:ext uri="{FF2B5EF4-FFF2-40B4-BE49-F238E27FC236}">
                <a16:creationId xmlns:a16="http://schemas.microsoft.com/office/drawing/2014/main" id="{5DEBC4D5-8D66-6B4F-9C51-9256BEBA799C}"/>
              </a:ext>
            </a:extLst>
          </p:cNvPr>
          <p:cNvPicPr>
            <a:picLocks noChangeAspect="1"/>
          </p:cNvPicPr>
          <p:nvPr/>
        </p:nvPicPr>
        <p:blipFill>
          <a:blip r:embed="rId4"/>
          <a:stretch>
            <a:fillRect/>
          </a:stretch>
        </p:blipFill>
        <p:spPr>
          <a:xfrm>
            <a:off x="0" y="1440117"/>
            <a:ext cx="4556441" cy="2263265"/>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277700"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Machine learning applied to medical imaging</a:t>
            </a:r>
          </a:p>
          <a:p>
            <a:pPr marL="0" indent="0">
              <a:spcBef>
                <a:spcPts val="0"/>
              </a:spcBef>
              <a:buNone/>
            </a:pPr>
            <a:endParaRPr lang="en" sz="2000" i="0">
              <a:solidFill>
                <a:srgbClr val="666666"/>
              </a:solidFill>
              <a:effectLst/>
            </a:endParaRPr>
          </a:p>
          <a:p>
            <a:pPr marL="127000" indent="0">
              <a:buNone/>
            </a:pPr>
            <a:r>
              <a:rPr lang="en">
                <a:solidFill>
                  <a:srgbClr val="666666"/>
                </a:solidFill>
              </a:rPr>
              <a:t>Machine learning is the subfield</a:t>
            </a:r>
            <a:br>
              <a:rPr lang="en">
                <a:solidFill>
                  <a:srgbClr val="666666"/>
                </a:solidFill>
              </a:rPr>
            </a:br>
            <a:r>
              <a:rPr lang="en">
                <a:solidFill>
                  <a:srgbClr val="666666"/>
                </a:solidFill>
              </a:rPr>
              <a:t>of computer science that gives "computers the ability to learn without being explicitly programmed" .</a:t>
            </a:r>
          </a:p>
          <a:p>
            <a:pPr marL="127000" indent="0">
              <a:buNone/>
            </a:pPr>
            <a:r>
              <a:rPr lang="en">
                <a:solidFill>
                  <a:srgbClr val="666666"/>
                </a:solidFill>
              </a:rPr>
              <a:t>Used to classify samples by working in multidimensional spaces. </a:t>
            </a:r>
          </a:p>
          <a:p>
            <a:pPr marL="127000" indent="0">
              <a:buNone/>
            </a:pPr>
            <a:r>
              <a:rPr lang="en">
                <a:solidFill>
                  <a:srgbClr val="666666"/>
                </a:solidFill>
              </a:rPr>
              <a:t>Machine learning in radiology is expected to have a substantial clinical impact with imaging examinations being routinely obtained in clinical practice, providing an opportunity to improve decision support in medical image interpretation.</a:t>
            </a:r>
          </a:p>
          <a:p>
            <a:pPr marL="0" indent="0">
              <a:spcBef>
                <a:spcPts val="0"/>
              </a:spcBef>
              <a:buNone/>
            </a:pPr>
            <a:endParaRPr lang="en">
              <a:solidFill>
                <a:srgbClr val="666666"/>
              </a:solidFill>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r="-40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3.</a:t>
            </a:r>
            <a:endParaRPr sz="4800" b="1">
              <a:solidFill>
                <a:srgbClr val="666666"/>
              </a:solidFill>
            </a:endParaRPr>
          </a:p>
          <a:p>
            <a:pPr marL="0" lvl="0" indent="0" algn="l" rtl="0">
              <a:spcBef>
                <a:spcPts val="0"/>
              </a:spcBef>
              <a:spcAft>
                <a:spcPts val="0"/>
              </a:spcAft>
              <a:buNone/>
            </a:pPr>
            <a:r>
              <a:rPr lang="en">
                <a:solidFill>
                  <a:srgbClr val="666666"/>
                </a:solidFill>
              </a:rPr>
              <a:t>Feature extraction</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3482887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277700"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Feature extraction with matlab</a:t>
            </a:r>
          </a:p>
          <a:p>
            <a:pPr marL="0" indent="0">
              <a:spcBef>
                <a:spcPts val="0"/>
              </a:spcBef>
              <a:buNone/>
            </a:pPr>
            <a:endParaRPr lang="en" sz="2000" i="0">
              <a:solidFill>
                <a:srgbClr val="666666"/>
              </a:solidFill>
              <a:effectLst/>
            </a:endParaRPr>
          </a:p>
          <a:p>
            <a:pPr marL="127000" indent="0">
              <a:buNone/>
            </a:pPr>
            <a:r>
              <a:rPr lang="it-IT">
                <a:solidFill>
                  <a:srgbClr val="666666"/>
                </a:solidFill>
              </a:rPr>
              <a:t>W</a:t>
            </a:r>
            <a:r>
              <a:rPr lang="en">
                <a:solidFill>
                  <a:srgbClr val="666666"/>
                </a:solidFill>
              </a:rPr>
              <a:t>ith the use of Matlab, we create the dataset of our analysis.</a:t>
            </a:r>
          </a:p>
          <a:p>
            <a:pPr marL="127000" indent="0">
              <a:buNone/>
            </a:pPr>
            <a:r>
              <a:rPr lang="en">
                <a:solidFill>
                  <a:srgbClr val="666666"/>
                </a:solidFill>
              </a:rPr>
              <a:t>The script puts features and labels in one single table.</a:t>
            </a:r>
          </a:p>
          <a:p>
            <a:pPr marL="127000" indent="0">
              <a:buNone/>
            </a:pPr>
            <a:r>
              <a:rPr lang="en">
                <a:solidFill>
                  <a:srgbClr val="666666"/>
                </a:solidFill>
              </a:rPr>
              <a:t>There is distinction between features:</a:t>
            </a:r>
          </a:p>
          <a:p>
            <a:pPr>
              <a:buClr>
                <a:srgbClr val="666666"/>
              </a:buClr>
            </a:pPr>
            <a:r>
              <a:rPr lang="en">
                <a:solidFill>
                  <a:srgbClr val="666666"/>
                </a:solidFill>
              </a:rPr>
              <a:t>Homogeneous: less aggressive.</a:t>
            </a:r>
          </a:p>
          <a:p>
            <a:pPr>
              <a:buClr>
                <a:srgbClr val="666666"/>
              </a:buClr>
            </a:pPr>
            <a:r>
              <a:rPr lang="en">
                <a:solidFill>
                  <a:srgbClr val="666666"/>
                </a:solidFill>
              </a:rPr>
              <a:t>Heterogeneous: more aggressive.</a:t>
            </a:r>
          </a:p>
        </p:txBody>
      </p:sp>
      <p:sp>
        <p:nvSpPr>
          <p:cNvPr id="5" name="Rounded Rectangle 3">
            <a:extLst>
              <a:ext uri="{FF2B5EF4-FFF2-40B4-BE49-F238E27FC236}">
                <a16:creationId xmlns:a16="http://schemas.microsoft.com/office/drawing/2014/main" id="{10B517C8-16AA-CB4E-934D-5035D8036D90}"/>
              </a:ext>
            </a:extLst>
          </p:cNvPr>
          <p:cNvSpPr/>
          <p:nvPr/>
        </p:nvSpPr>
        <p:spPr>
          <a:xfrm>
            <a:off x="290382" y="668335"/>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Dataset</a:t>
            </a:r>
          </a:p>
        </p:txBody>
      </p:sp>
      <p:sp>
        <p:nvSpPr>
          <p:cNvPr id="6" name="Rounded Rectangle 11">
            <a:extLst>
              <a:ext uri="{FF2B5EF4-FFF2-40B4-BE49-F238E27FC236}">
                <a16:creationId xmlns:a16="http://schemas.microsoft.com/office/drawing/2014/main" id="{F6D07E88-41E1-FE4C-AD1A-EAF8CB428B4A}"/>
              </a:ext>
            </a:extLst>
          </p:cNvPr>
          <p:cNvSpPr/>
          <p:nvPr/>
        </p:nvSpPr>
        <p:spPr>
          <a:xfrm>
            <a:off x="2047220" y="668335"/>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lumMod val="75000"/>
                    <a:lumOff val="25000"/>
                  </a:prstClr>
                </a:solidFill>
                <a:latin typeface="Georgia" panose="02040502050405020303" pitchFamily="18" charset="0"/>
                <a:cs typeface="Arial" pitchFamily="34" charset="0"/>
              </a:rPr>
              <a:t>XXX</a:t>
            </a:r>
          </a:p>
        </p:txBody>
      </p:sp>
      <p:sp>
        <p:nvSpPr>
          <p:cNvPr id="7" name="Rounded Rectangle 12">
            <a:extLst>
              <a:ext uri="{FF2B5EF4-FFF2-40B4-BE49-F238E27FC236}">
                <a16:creationId xmlns:a16="http://schemas.microsoft.com/office/drawing/2014/main" id="{A7C11AC9-ED53-864D-B44E-89FA83859249}"/>
              </a:ext>
            </a:extLst>
          </p:cNvPr>
          <p:cNvSpPr/>
          <p:nvPr/>
        </p:nvSpPr>
        <p:spPr>
          <a:xfrm>
            <a:off x="2047220" y="272811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XXX</a:t>
            </a:r>
          </a:p>
          <a:p>
            <a:pPr defTabSz="914400"/>
            <a:endParaRPr lang="en-US" sz="1050" dirty="0">
              <a:solidFill>
                <a:prstClr val="black">
                  <a:lumMod val="75000"/>
                  <a:lumOff val="25000"/>
                </a:prstClr>
              </a:solidFill>
              <a:latin typeface="Arial" pitchFamily="34" charset="0"/>
              <a:cs typeface="Arial" pitchFamily="34" charset="0"/>
            </a:endParaRPr>
          </a:p>
        </p:txBody>
      </p:sp>
      <p:sp>
        <p:nvSpPr>
          <p:cNvPr id="8" name="Rectangle 19">
            <a:extLst>
              <a:ext uri="{FF2B5EF4-FFF2-40B4-BE49-F238E27FC236}">
                <a16:creationId xmlns:a16="http://schemas.microsoft.com/office/drawing/2014/main" id="{6E2BA6FB-8C87-DD4B-B3CE-8059C3B5EBB2}"/>
              </a:ext>
            </a:extLst>
          </p:cNvPr>
          <p:cNvSpPr/>
          <p:nvPr/>
        </p:nvSpPr>
        <p:spPr>
          <a:xfrm rot="-60000">
            <a:off x="342924" y="990918"/>
            <a:ext cx="1561500" cy="346963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59 COLUMNS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DESCRIPTIVE STATISTICS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 </a:t>
            </a:r>
          </a:p>
          <a:p>
            <a:pPr marL="171450" indent="-171450" algn="ctr" defTabSz="914400">
              <a:buFont typeface="Wingdings" panose="05000000000000000000" pitchFamily="2" charset="2"/>
              <a:buChar char="ü"/>
            </a:pPr>
            <a:endParaRPr lang="en-US" sz="1200" dirty="0">
              <a:solidFill>
                <a:prstClr val="black"/>
              </a:solidFill>
              <a:latin typeface="Rockwell Extra Bold" panose="02060903040505020403" pitchFamily="18" charset="0"/>
              <a:cs typeface="Arial" pitchFamily="34" charset="0"/>
            </a:endParaRPr>
          </a:p>
        </p:txBody>
      </p:sp>
      <p:sp>
        <p:nvSpPr>
          <p:cNvPr id="9" name="Rectangle 19">
            <a:extLst>
              <a:ext uri="{FF2B5EF4-FFF2-40B4-BE49-F238E27FC236}">
                <a16:creationId xmlns:a16="http://schemas.microsoft.com/office/drawing/2014/main" id="{CBF82CA8-1B8C-4846-BF02-E02227DCA48E}"/>
              </a:ext>
            </a:extLst>
          </p:cNvPr>
          <p:cNvSpPr/>
          <p:nvPr/>
        </p:nvSpPr>
        <p:spPr>
          <a:xfrm rot="-60000">
            <a:off x="2044705" y="1007111"/>
            <a:ext cx="1737025" cy="1606182"/>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a:t>
            </a:r>
          </a:p>
          <a:p>
            <a:pPr marL="171450" indent="-171450" algn="ctr" defTabSz="914400">
              <a:buFont typeface="Wingdings" panose="05000000000000000000" pitchFamily="2" charset="2"/>
              <a:buChar char="ü"/>
            </a:pPr>
            <a:endParaRPr lang="en-US" sz="1100" dirty="0">
              <a:solidFill>
                <a:prstClr val="black"/>
              </a:solidFill>
              <a:latin typeface="Rockwell Extra Bold" panose="02060903040505020403" pitchFamily="18" charset="0"/>
              <a:cs typeface="Arial" pitchFamily="34" charset="0"/>
            </a:endParaRPr>
          </a:p>
        </p:txBody>
      </p:sp>
      <p:sp>
        <p:nvSpPr>
          <p:cNvPr id="11" name="Rectangle 19">
            <a:extLst>
              <a:ext uri="{FF2B5EF4-FFF2-40B4-BE49-F238E27FC236}">
                <a16:creationId xmlns:a16="http://schemas.microsoft.com/office/drawing/2014/main" id="{F55AAD7B-0DFC-3649-A7AD-B2269B7CAA17}"/>
              </a:ext>
            </a:extLst>
          </p:cNvPr>
          <p:cNvSpPr/>
          <p:nvPr/>
        </p:nvSpPr>
        <p:spPr>
          <a:xfrm rot="-60000">
            <a:off x="2060823" y="3159540"/>
            <a:ext cx="1804533" cy="157468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9FFFCA"/>
              </a:gs>
              <a:gs pos="0">
                <a:srgbClr val="ACF4CB"/>
              </a:gs>
              <a:gs pos="80000">
                <a:srgbClr val="9FFFCA"/>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a:t>
            </a:r>
          </a:p>
        </p:txBody>
      </p:sp>
    </p:spTree>
    <p:extLst>
      <p:ext uri="{BB962C8B-B14F-4D97-AF65-F5344CB8AC3E}">
        <p14:creationId xmlns:p14="http://schemas.microsoft.com/office/powerpoint/2010/main" val="3195242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1661946637"/>
      </p:ext>
    </p:extLst>
  </p:cSld>
  <p:clrMapOvr>
    <a:masterClrMapping/>
  </p:clrMapOvr>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1343</TotalTime>
  <Words>1603</Words>
  <Application>Microsoft Macintosh PowerPoint</Application>
  <PresentationFormat>Presentazione su schermo (16:9)</PresentationFormat>
  <Paragraphs>272</Paragraphs>
  <Slides>45</Slides>
  <Notes>45</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45</vt:i4>
      </vt:variant>
    </vt:vector>
  </HeadingPairs>
  <TitlesOfParts>
    <vt:vector size="52" baseType="lpstr">
      <vt:lpstr>Nunito Sans</vt:lpstr>
      <vt:lpstr>Rockwell Extra Bold</vt:lpstr>
      <vt:lpstr>Calibri</vt:lpstr>
      <vt:lpstr>Arial</vt:lpstr>
      <vt:lpstr>Wingdings</vt:lpstr>
      <vt:lpstr>Georgia</vt:lpstr>
      <vt:lpstr>Ulysses template</vt:lpstr>
      <vt:lpstr>MEDICAL IMAGING &amp; BIG DATA PROJECT</vt:lpstr>
      <vt:lpstr>Table of contents</vt:lpstr>
      <vt:lpstr>1. Goal of the project</vt:lpstr>
      <vt:lpstr>Presentazione standard di PowerPoint</vt:lpstr>
      <vt:lpstr>2. Machine Learning applied to medical imaging</vt:lpstr>
      <vt:lpstr>Presentazione standard di PowerPoint</vt:lpstr>
      <vt:lpstr>3. Feature extraction</vt:lpstr>
      <vt:lpstr>Presentazione standard di PowerPoint</vt:lpstr>
      <vt:lpstr>Presentazione standard di PowerPoint</vt:lpstr>
      <vt:lpstr>4. Knime model</vt:lpstr>
      <vt:lpstr>Presentazione standard di PowerPoint</vt:lpstr>
      <vt:lpstr>5. Results and images</vt:lpstr>
      <vt:lpstr>Presentazione standard di PowerPoint</vt:lpstr>
      <vt:lpstr>CONCLUSIONS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This template is for a SlideDoc</vt:lpstr>
      <vt:lpstr>Hello! Nice to meet you</vt:lpstr>
      <vt:lpstr>Presentazione standard di PowerPoint</vt:lpstr>
      <vt:lpstr>This is a slide title</vt:lpstr>
      <vt:lpstr>You can also split your content</vt:lpstr>
      <vt:lpstr>In two or three columns</vt:lpstr>
      <vt:lpstr>A picture is worth a thousand words</vt:lpstr>
      <vt:lpstr>Want big impact? Use big image.</vt:lpstr>
      <vt:lpstr>And tables to compare data</vt:lpstr>
      <vt:lpstr>Maps</vt:lpstr>
      <vt:lpstr>89,526,124</vt:lpstr>
      <vt:lpstr>And even more numbers</vt:lpstr>
      <vt:lpstr>Our process is easy</vt:lpstr>
      <vt:lpstr>Let’s review some concepts</vt:lpstr>
      <vt:lpstr>You can insert graphs from Google Sheets</vt:lpstr>
      <vt:lpstr>Android Project</vt:lpstr>
      <vt:lpstr>iPhone Project</vt:lpstr>
      <vt:lpstr>Tablet Project</vt:lpstr>
      <vt:lpstr>Desktop Project</vt:lpstr>
      <vt:lpstr>Thank you very much for your time</vt:lpstr>
      <vt:lpstr>Credits</vt:lpstr>
      <vt:lpstr>Presentation design</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(OR SLIDEDOC) TITLE</dc:title>
  <cp:lastModifiedBy>ema carnati</cp:lastModifiedBy>
  <cp:revision>28</cp:revision>
  <dcterms:modified xsi:type="dcterms:W3CDTF">2019-04-07T15:16:26Z</dcterms:modified>
</cp:coreProperties>
</file>